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9" r:id="rId5"/>
  </p:sldIdLst>
  <p:sldSz cx="10947400" cy="8001000"/>
  <p:notesSz cx="10947400" cy="8001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56" d="100"/>
          <a:sy n="56" d="100"/>
        </p:scale>
        <p:origin x="1410"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0" name="그룹 69">
            <a:extLst>
              <a:ext uri="{FF2B5EF4-FFF2-40B4-BE49-F238E27FC236}">
                <a16:creationId xmlns:a16="http://schemas.microsoft.com/office/drawing/2014/main" id="{F56A2FEC-9FDB-4AA2-A99F-A5B129984E2C}"/>
              </a:ext>
            </a:extLst>
          </p:cNvPr>
          <p:cNvGrpSpPr/>
          <p:nvPr/>
        </p:nvGrpSpPr>
        <p:grpSpPr>
          <a:xfrm>
            <a:off x="0" y="-8"/>
            <a:ext cx="10943992" cy="7992007"/>
            <a:chOff x="0" y="-8"/>
            <a:chExt cx="10943992" cy="7992007"/>
          </a:xfrm>
        </p:grpSpPr>
        <p:sp>
          <p:nvSpPr>
            <p:cNvPr id="40" name="object 40"/>
            <p:cNvSpPr/>
            <p:nvPr/>
          </p:nvSpPr>
          <p:spPr>
            <a:xfrm>
              <a:off x="5465657" y="1501995"/>
              <a:ext cx="5478335" cy="6490004"/>
            </a:xfrm>
            <a:custGeom>
              <a:avLst/>
              <a:gdLst/>
              <a:ahLst/>
              <a:cxnLst/>
              <a:rect l="l" t="t" r="r" b="b"/>
              <a:pathLst>
                <a:path w="5478335" h="6490004">
                  <a:moveTo>
                    <a:pt x="5478335" y="0"/>
                  </a:moveTo>
                  <a:lnTo>
                    <a:pt x="5262346" y="0"/>
                  </a:lnTo>
                  <a:lnTo>
                    <a:pt x="5262346" y="6136855"/>
                  </a:lnTo>
                  <a:lnTo>
                    <a:pt x="0" y="6136855"/>
                  </a:lnTo>
                  <a:lnTo>
                    <a:pt x="0" y="6489999"/>
                  </a:lnTo>
                  <a:lnTo>
                    <a:pt x="5478335" y="6489999"/>
                  </a:lnTo>
                  <a:lnTo>
                    <a:pt x="5478335" y="0"/>
                  </a:lnTo>
                  <a:close/>
                </a:path>
              </a:pathLst>
            </a:custGeom>
            <a:solidFill>
              <a:srgbClr val="AAE0F9"/>
            </a:solidFill>
          </p:spPr>
          <p:txBody>
            <a:bodyPr wrap="square" lIns="0" tIns="0" rIns="0" bIns="0" rtlCol="0">
              <a:noAutofit/>
            </a:bodyPr>
            <a:lstStyle/>
            <a:p>
              <a:endParaRPr/>
            </a:p>
          </p:txBody>
        </p:sp>
        <p:sp>
          <p:nvSpPr>
            <p:cNvPr id="41" name="object 41"/>
            <p:cNvSpPr/>
            <p:nvPr/>
          </p:nvSpPr>
          <p:spPr>
            <a:xfrm>
              <a:off x="10481303"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43C7F4"/>
            </a:solidFill>
          </p:spPr>
          <p:txBody>
            <a:bodyPr wrap="square" lIns="0" tIns="0" rIns="0" bIns="0" rtlCol="0">
              <a:noAutofit/>
            </a:bodyPr>
            <a:lstStyle/>
            <a:p>
              <a:endParaRPr/>
            </a:p>
          </p:txBody>
        </p:sp>
        <p:sp>
          <p:nvSpPr>
            <p:cNvPr id="42" name="object 42"/>
            <p:cNvSpPr/>
            <p:nvPr/>
          </p:nvSpPr>
          <p:spPr>
            <a:xfrm>
              <a:off x="0" y="1501995"/>
              <a:ext cx="5474652" cy="6490004"/>
            </a:xfrm>
            <a:custGeom>
              <a:avLst/>
              <a:gdLst/>
              <a:ahLst/>
              <a:cxnLst/>
              <a:rect l="l" t="t" r="r" b="b"/>
              <a:pathLst>
                <a:path w="5474652" h="6490004">
                  <a:moveTo>
                    <a:pt x="5474652" y="6136855"/>
                  </a:moveTo>
                  <a:lnTo>
                    <a:pt x="212293" y="6136855"/>
                  </a:lnTo>
                  <a:lnTo>
                    <a:pt x="212293" y="0"/>
                  </a:lnTo>
                  <a:lnTo>
                    <a:pt x="0" y="0"/>
                  </a:lnTo>
                  <a:lnTo>
                    <a:pt x="0" y="6489999"/>
                  </a:lnTo>
                  <a:lnTo>
                    <a:pt x="5474652" y="6489999"/>
                  </a:lnTo>
                  <a:lnTo>
                    <a:pt x="5474652" y="6136855"/>
                  </a:lnTo>
                  <a:close/>
                </a:path>
              </a:pathLst>
            </a:custGeom>
            <a:solidFill>
              <a:srgbClr val="43C7F4"/>
            </a:solidFill>
          </p:spPr>
          <p:txBody>
            <a:bodyPr wrap="square" lIns="0" tIns="0" rIns="0" bIns="0" rtlCol="0">
              <a:noAutofit/>
            </a:bodyPr>
            <a:lstStyle/>
            <a:p>
              <a:endParaRPr/>
            </a:p>
          </p:txBody>
        </p:sp>
        <p:sp>
          <p:nvSpPr>
            <p:cNvPr id="43" name="object 43"/>
            <p:cNvSpPr/>
            <p:nvPr/>
          </p:nvSpPr>
          <p:spPr>
            <a:xfrm>
              <a:off x="102702"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44" name="object 44"/>
            <p:cNvSpPr/>
            <p:nvPr/>
          </p:nvSpPr>
          <p:spPr>
            <a:xfrm>
              <a:off x="6012000" y="5553350"/>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5" name="object 45"/>
            <p:cNvSpPr/>
            <p:nvPr/>
          </p:nvSpPr>
          <p:spPr>
            <a:xfrm>
              <a:off x="6012000" y="6429650"/>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6" name="object 46"/>
            <p:cNvSpPr/>
            <p:nvPr/>
          </p:nvSpPr>
          <p:spPr>
            <a:xfrm>
              <a:off x="6012000" y="5843651"/>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7" name="object 47"/>
            <p:cNvSpPr/>
            <p:nvPr/>
          </p:nvSpPr>
          <p:spPr>
            <a:xfrm>
              <a:off x="6012000" y="6719949"/>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8" name="object 48"/>
            <p:cNvSpPr/>
            <p:nvPr/>
          </p:nvSpPr>
          <p:spPr>
            <a:xfrm>
              <a:off x="6012000" y="7304149"/>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49" name="object 49"/>
            <p:cNvSpPr/>
            <p:nvPr/>
          </p:nvSpPr>
          <p:spPr>
            <a:xfrm>
              <a:off x="6012000" y="6133950"/>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50" name="object 50"/>
            <p:cNvSpPr/>
            <p:nvPr/>
          </p:nvSpPr>
          <p:spPr>
            <a:xfrm>
              <a:off x="6012000" y="7010250"/>
              <a:ext cx="4463999" cy="0"/>
            </a:xfrm>
            <a:custGeom>
              <a:avLst/>
              <a:gdLst/>
              <a:ahLst/>
              <a:cxnLst/>
              <a:rect l="l" t="t" r="r" b="b"/>
              <a:pathLst>
                <a:path w="4463999">
                  <a:moveTo>
                    <a:pt x="0" y="0"/>
                  </a:moveTo>
                  <a:lnTo>
                    <a:pt x="4463999" y="0"/>
                  </a:lnTo>
                </a:path>
              </a:pathLst>
            </a:custGeom>
            <a:ln w="9525">
              <a:solidFill>
                <a:srgbClr val="A7A9AB"/>
              </a:solidFill>
              <a:prstDash val="dash"/>
            </a:ln>
          </p:spPr>
          <p:txBody>
            <a:bodyPr wrap="square" lIns="0" tIns="0" rIns="0" bIns="0" rtlCol="0">
              <a:noAutofit/>
            </a:bodyPr>
            <a:lstStyle/>
            <a:p>
              <a:endParaRPr/>
            </a:p>
          </p:txBody>
        </p:sp>
        <p:sp>
          <p:nvSpPr>
            <p:cNvPr id="51" name="object 51"/>
            <p:cNvSpPr/>
            <p:nvPr/>
          </p:nvSpPr>
          <p:spPr>
            <a:xfrm>
              <a:off x="461650" y="1674303"/>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52" name="object 52"/>
            <p:cNvSpPr/>
            <p:nvPr/>
          </p:nvSpPr>
          <p:spPr>
            <a:xfrm>
              <a:off x="824831" y="1745867"/>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39" y="350875"/>
                  </a:lnTo>
                  <a:lnTo>
                    <a:pt x="266559" y="350959"/>
                  </a:lnTo>
                  <a:lnTo>
                    <a:pt x="282154" y="351547"/>
                  </a:lnTo>
                  <a:lnTo>
                    <a:pt x="292848" y="353144"/>
                  </a:lnTo>
                  <a:lnTo>
                    <a:pt x="308423" y="361378"/>
                  </a:lnTo>
                  <a:lnTo>
                    <a:pt x="346367" y="409359"/>
                  </a:lnTo>
                  <a:lnTo>
                    <a:pt x="339652" y="402820"/>
                  </a:lnTo>
                  <a:lnTo>
                    <a:pt x="333624" y="397932"/>
                  </a:lnTo>
                  <a:lnTo>
                    <a:pt x="326854" y="394238"/>
                  </a:lnTo>
                  <a:lnTo>
                    <a:pt x="317916" y="391282"/>
                  </a:lnTo>
                  <a:lnTo>
                    <a:pt x="305384" y="388606"/>
                  </a:lnTo>
                  <a:lnTo>
                    <a:pt x="287829" y="385753"/>
                  </a:lnTo>
                  <a:lnTo>
                    <a:pt x="263827" y="382267"/>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53" name="object 53"/>
            <p:cNvSpPr/>
            <p:nvPr/>
          </p:nvSpPr>
          <p:spPr>
            <a:xfrm>
              <a:off x="1128895" y="1715017"/>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8" y="103950"/>
                  </a:lnTo>
                  <a:lnTo>
                    <a:pt x="8128" y="352489"/>
                  </a:lnTo>
                  <a:lnTo>
                    <a:pt x="11391" y="397968"/>
                  </a:lnTo>
                </a:path>
              </a:pathLst>
            </a:custGeom>
            <a:ln w="12699">
              <a:solidFill>
                <a:srgbClr val="939597"/>
              </a:solidFill>
            </a:ln>
          </p:spPr>
          <p:txBody>
            <a:bodyPr wrap="square" lIns="0" tIns="0" rIns="0" bIns="0" rtlCol="0">
              <a:noAutofit/>
            </a:bodyPr>
            <a:lstStyle/>
            <a:p>
              <a:endParaRPr/>
            </a:p>
          </p:txBody>
        </p:sp>
        <p:sp>
          <p:nvSpPr>
            <p:cNvPr id="54" name="object 54"/>
            <p:cNvSpPr/>
            <p:nvPr/>
          </p:nvSpPr>
          <p:spPr>
            <a:xfrm>
              <a:off x="1134584" y="1724988"/>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55" name="object 55"/>
            <p:cNvSpPr/>
            <p:nvPr/>
          </p:nvSpPr>
          <p:spPr>
            <a:xfrm>
              <a:off x="481182" y="1704999"/>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56" name="object 56"/>
            <p:cNvSpPr/>
            <p:nvPr/>
          </p:nvSpPr>
          <p:spPr>
            <a:xfrm>
              <a:off x="490948" y="2112986"/>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62" name="object 62"/>
            <p:cNvSpPr/>
            <p:nvPr/>
          </p:nvSpPr>
          <p:spPr>
            <a:xfrm>
              <a:off x="616305" y="2271191"/>
              <a:ext cx="3984447" cy="3796021"/>
            </a:xfrm>
            <a:prstGeom prst="rect">
              <a:avLst/>
            </a:prstGeom>
            <a:blipFill>
              <a:blip r:embed="rId2" cstate="print"/>
              <a:stretch>
                <a:fillRect/>
              </a:stretch>
            </a:blipFill>
          </p:spPr>
          <p:txBody>
            <a:bodyPr wrap="square" lIns="0" tIns="0" rIns="0" bIns="0" rtlCol="0">
              <a:noAutofit/>
            </a:bodyPr>
            <a:lstStyle/>
            <a:p>
              <a:endParaRPr/>
            </a:p>
          </p:txBody>
        </p:sp>
        <p:sp>
          <p:nvSpPr>
            <p:cNvPr id="32" name="object 32"/>
            <p:cNvSpPr/>
            <p:nvPr/>
          </p:nvSpPr>
          <p:spPr>
            <a:xfrm>
              <a:off x="6021550" y="467055"/>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33" name="object 33"/>
            <p:cNvSpPr/>
            <p:nvPr/>
          </p:nvSpPr>
          <p:spPr>
            <a:xfrm>
              <a:off x="6384731" y="538619"/>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40" y="350875"/>
                  </a:lnTo>
                  <a:lnTo>
                    <a:pt x="266559" y="350959"/>
                  </a:lnTo>
                  <a:lnTo>
                    <a:pt x="282154" y="351547"/>
                  </a:lnTo>
                  <a:lnTo>
                    <a:pt x="292848" y="353144"/>
                  </a:lnTo>
                  <a:lnTo>
                    <a:pt x="308423" y="361378"/>
                  </a:lnTo>
                  <a:lnTo>
                    <a:pt x="346367" y="409359"/>
                  </a:lnTo>
                  <a:lnTo>
                    <a:pt x="339652" y="402815"/>
                  </a:lnTo>
                  <a:lnTo>
                    <a:pt x="333624" y="397924"/>
                  </a:lnTo>
                  <a:lnTo>
                    <a:pt x="326854" y="394229"/>
                  </a:lnTo>
                  <a:lnTo>
                    <a:pt x="317916" y="391273"/>
                  </a:lnTo>
                  <a:lnTo>
                    <a:pt x="305384" y="388598"/>
                  </a:lnTo>
                  <a:lnTo>
                    <a:pt x="287829" y="385748"/>
                  </a:lnTo>
                  <a:lnTo>
                    <a:pt x="263827" y="382266"/>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34" name="object 34"/>
            <p:cNvSpPr/>
            <p:nvPr/>
          </p:nvSpPr>
          <p:spPr>
            <a:xfrm>
              <a:off x="6688795" y="507769"/>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7" y="103950"/>
                  </a:lnTo>
                  <a:lnTo>
                    <a:pt x="8127" y="352489"/>
                  </a:lnTo>
                  <a:lnTo>
                    <a:pt x="11391" y="397968"/>
                  </a:lnTo>
                </a:path>
              </a:pathLst>
            </a:custGeom>
            <a:ln w="12699">
              <a:solidFill>
                <a:srgbClr val="939597"/>
              </a:solidFill>
            </a:ln>
          </p:spPr>
          <p:txBody>
            <a:bodyPr wrap="square" lIns="0" tIns="0" rIns="0" bIns="0" rtlCol="0">
              <a:noAutofit/>
            </a:bodyPr>
            <a:lstStyle/>
            <a:p>
              <a:endParaRPr/>
            </a:p>
          </p:txBody>
        </p:sp>
        <p:sp>
          <p:nvSpPr>
            <p:cNvPr id="35" name="object 35"/>
            <p:cNvSpPr/>
            <p:nvPr/>
          </p:nvSpPr>
          <p:spPr>
            <a:xfrm>
              <a:off x="6694484" y="517740"/>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36" name="object 36"/>
            <p:cNvSpPr/>
            <p:nvPr/>
          </p:nvSpPr>
          <p:spPr>
            <a:xfrm>
              <a:off x="6041082" y="497751"/>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37" name="object 37"/>
            <p:cNvSpPr/>
            <p:nvPr/>
          </p:nvSpPr>
          <p:spPr>
            <a:xfrm>
              <a:off x="6050848" y="905738"/>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38" name="object 38"/>
            <p:cNvSpPr/>
            <p:nvPr/>
          </p:nvSpPr>
          <p:spPr>
            <a:xfrm>
              <a:off x="5473804" y="-8"/>
              <a:ext cx="1376502" cy="1332001"/>
            </a:xfrm>
            <a:custGeom>
              <a:avLst/>
              <a:gdLst/>
              <a:ahLst/>
              <a:cxnLst/>
              <a:rect l="l" t="t" r="r" b="b"/>
              <a:pathLst>
                <a:path w="1376502" h="1332001">
                  <a:moveTo>
                    <a:pt x="260515" y="216001"/>
                  </a:moveTo>
                  <a:lnTo>
                    <a:pt x="1376502" y="216001"/>
                  </a:lnTo>
                  <a:lnTo>
                    <a:pt x="1376502" y="8"/>
                  </a:lnTo>
                  <a:lnTo>
                    <a:pt x="0" y="8"/>
                  </a:lnTo>
                  <a:lnTo>
                    <a:pt x="25" y="1332001"/>
                  </a:lnTo>
                  <a:lnTo>
                    <a:pt x="260515" y="1332001"/>
                  </a:lnTo>
                  <a:lnTo>
                    <a:pt x="260515" y="216001"/>
                  </a:lnTo>
                  <a:close/>
                </a:path>
              </a:pathLst>
            </a:custGeom>
            <a:solidFill>
              <a:srgbClr val="43C7F4"/>
            </a:solidFill>
          </p:spPr>
          <p:txBody>
            <a:bodyPr wrap="square" lIns="0" tIns="0" rIns="0" bIns="0" rtlCol="0">
              <a:noAutofit/>
            </a:bodyPr>
            <a:lstStyle/>
            <a:p>
              <a:endParaRPr/>
            </a:p>
          </p:txBody>
        </p:sp>
        <p:sp>
          <p:nvSpPr>
            <p:cNvPr id="39" name="object 39"/>
            <p:cNvSpPr/>
            <p:nvPr/>
          </p:nvSpPr>
          <p:spPr>
            <a:xfrm>
              <a:off x="4095494" y="-8"/>
              <a:ext cx="1376514" cy="1332001"/>
            </a:xfrm>
            <a:custGeom>
              <a:avLst/>
              <a:gdLst/>
              <a:ahLst/>
              <a:cxnLst/>
              <a:rect l="l" t="t" r="r" b="b"/>
              <a:pathLst>
                <a:path w="1376514" h="1332001">
                  <a:moveTo>
                    <a:pt x="1376514" y="8"/>
                  </a:moveTo>
                  <a:lnTo>
                    <a:pt x="0" y="8"/>
                  </a:lnTo>
                  <a:lnTo>
                    <a:pt x="0" y="216001"/>
                  </a:lnTo>
                  <a:lnTo>
                    <a:pt x="1115999" y="216001"/>
                  </a:lnTo>
                  <a:lnTo>
                    <a:pt x="1115999" y="1332001"/>
                  </a:lnTo>
                  <a:lnTo>
                    <a:pt x="1376489" y="1332001"/>
                  </a:lnTo>
                  <a:lnTo>
                    <a:pt x="1376514" y="8"/>
                  </a:lnTo>
                  <a:close/>
                </a:path>
              </a:pathLst>
            </a:custGeom>
            <a:solidFill>
              <a:srgbClr val="AAE0F9"/>
            </a:solidFill>
          </p:spPr>
          <p:txBody>
            <a:bodyPr wrap="square" lIns="0" tIns="0" rIns="0" bIns="0" rtlCol="0">
              <a:noAutofit/>
            </a:bodyPr>
            <a:lstStyle/>
            <a:p>
              <a:endParaRPr/>
            </a:p>
          </p:txBody>
        </p:sp>
        <p:sp>
          <p:nvSpPr>
            <p:cNvPr id="30" name="object 30"/>
            <p:cNvSpPr/>
            <p:nvPr/>
          </p:nvSpPr>
          <p:spPr>
            <a:xfrm>
              <a:off x="999502" y="282702"/>
              <a:ext cx="71996" cy="971994"/>
            </a:xfrm>
            <a:custGeom>
              <a:avLst/>
              <a:gdLst/>
              <a:ahLst/>
              <a:cxnLst/>
              <a:rect l="l" t="t" r="r" b="b"/>
              <a:pathLst>
                <a:path w="71996" h="971994">
                  <a:moveTo>
                    <a:pt x="0" y="971994"/>
                  </a:moveTo>
                  <a:lnTo>
                    <a:pt x="71996" y="971994"/>
                  </a:lnTo>
                  <a:lnTo>
                    <a:pt x="71996" y="0"/>
                  </a:lnTo>
                  <a:lnTo>
                    <a:pt x="0" y="0"/>
                  </a:lnTo>
                  <a:lnTo>
                    <a:pt x="0" y="971994"/>
                  </a:lnTo>
                  <a:close/>
                </a:path>
              </a:pathLst>
            </a:custGeom>
            <a:solidFill>
              <a:srgbClr val="43C7F4"/>
            </a:solidFill>
          </p:spPr>
          <p:txBody>
            <a:bodyPr wrap="square" lIns="0" tIns="0" rIns="0" bIns="0" rtlCol="0">
              <a:noAutofit/>
            </a:bodyPr>
            <a:lstStyle/>
            <a:p>
              <a:endParaRPr/>
            </a:p>
          </p:txBody>
        </p:sp>
        <p:sp>
          <p:nvSpPr>
            <p:cNvPr id="29" name="object 29"/>
            <p:cNvSpPr txBox="1"/>
            <p:nvPr/>
          </p:nvSpPr>
          <p:spPr>
            <a:xfrm>
              <a:off x="1168100" y="263579"/>
              <a:ext cx="1283970" cy="152400"/>
            </a:xfrm>
            <a:prstGeom prst="rect">
              <a:avLst/>
            </a:prstGeom>
          </p:spPr>
          <p:txBody>
            <a:bodyPr wrap="square" lIns="0" tIns="7239" rIns="0" bIns="0" rtlCol="0">
              <a:noAutofit/>
            </a:bodyPr>
            <a:lstStyle/>
            <a:p>
              <a:pPr marL="12700">
                <a:lnSpc>
                  <a:spcPts val="1140"/>
                </a:lnSpc>
              </a:pPr>
              <a:r>
                <a:rPr lang="es-ES" sz="1000" dirty="0">
                  <a:solidFill>
                    <a:srgbClr val="00ADEF"/>
                  </a:solidFill>
                  <a:latin typeface="Malgun Gothic"/>
                  <a:cs typeface="Malgun Gothic"/>
                </a:rPr>
                <a:t>Dios da el poder</a:t>
              </a:r>
              <a:endParaRPr lang="es-ES" sz="1000" dirty="0">
                <a:latin typeface="Malgun Gothic"/>
                <a:cs typeface="Malgun Gothic"/>
              </a:endParaRPr>
            </a:p>
          </p:txBody>
        </p:sp>
        <p:sp>
          <p:nvSpPr>
            <p:cNvPr id="28" name="object 28"/>
            <p:cNvSpPr txBox="1"/>
            <p:nvPr/>
          </p:nvSpPr>
          <p:spPr>
            <a:xfrm>
              <a:off x="1142700" y="560717"/>
              <a:ext cx="3645200" cy="690369"/>
            </a:xfrm>
            <a:prstGeom prst="rect">
              <a:avLst/>
            </a:prstGeom>
          </p:spPr>
          <p:txBody>
            <a:bodyPr wrap="square" lIns="0" tIns="15843" rIns="0" bIns="0" rtlCol="0">
              <a:noAutofit/>
            </a:bodyPr>
            <a:lstStyle/>
            <a:p>
              <a:pPr marL="12700" marR="17145">
                <a:lnSpc>
                  <a:spcPts val="2495"/>
                </a:lnSpc>
              </a:pPr>
              <a:r>
                <a:rPr lang="es-ES" sz="2400" dirty="0">
                  <a:latin typeface="Times New Roman" panose="02020603050405020304" pitchFamily="18" charset="0"/>
                  <a:cs typeface="Times New Roman" panose="02020603050405020304" pitchFamily="18" charset="0"/>
                </a:rPr>
                <a:t>La</a:t>
              </a:r>
              <a:r>
                <a:rPr lang="ko-KR" altLang="es-ES" sz="2400" dirty="0">
                  <a:latin typeface="Times New Roman" panose="02020603050405020304" pitchFamily="18" charset="0"/>
                  <a:cs typeface="Times New Roman" panose="02020603050405020304" pitchFamily="18" charset="0"/>
                </a:rPr>
                <a:t> </a:t>
              </a:r>
              <a:r>
                <a:rPr lang="es-ES" sz="2400" dirty="0">
                  <a:latin typeface="Times New Roman" panose="02020603050405020304" pitchFamily="18" charset="0"/>
                  <a:cs typeface="Times New Roman" panose="02020603050405020304" pitchFamily="18" charset="0"/>
                </a:rPr>
                <a:t>Pascua y el Éxodo</a:t>
              </a:r>
            </a:p>
            <a:p>
              <a:pPr marL="25400" marR="17145">
                <a:lnSpc>
                  <a:spcPct val="143312"/>
                </a:lnSpc>
                <a:spcBef>
                  <a:spcPts val="125"/>
                </a:spcBef>
              </a:pPr>
              <a:r>
                <a:rPr lang="es-ES" sz="900" dirty="0">
                  <a:latin typeface="Malgun Gothic"/>
                  <a:cs typeface="Malgun Gothic"/>
                </a:rPr>
                <a:t>Éx</a:t>
              </a:r>
              <a:r>
                <a:rPr sz="900" dirty="0">
                  <a:latin typeface="Malgun Gothic"/>
                  <a:cs typeface="Malgun Gothic"/>
                </a:rPr>
                <a:t> 12:1~42</a:t>
              </a:r>
            </a:p>
            <a:p>
              <a:pPr marL="25400">
                <a:lnSpc>
                  <a:spcPts val="1080"/>
                </a:lnSpc>
                <a:spcBef>
                  <a:spcPts val="54"/>
                </a:spcBef>
              </a:pPr>
              <a:r>
                <a:rPr lang="es-ES" sz="900" dirty="0">
                  <a:latin typeface="Malgun Gothic"/>
                  <a:cs typeface="Malgun Gothic"/>
                </a:rPr>
                <a:t>Himnario 105</a:t>
              </a:r>
              <a:r>
                <a:rPr sz="900" dirty="0">
                  <a:latin typeface="Malgun Gothic"/>
                  <a:cs typeface="Malgun Gothic"/>
                </a:rPr>
                <a:t> (</a:t>
              </a:r>
              <a:r>
                <a:rPr lang="es-ES" sz="900" dirty="0">
                  <a:latin typeface="Malgun Gothic"/>
                  <a:cs typeface="Malgun Gothic"/>
                </a:rPr>
                <a:t>Cuando mis pecados por Él</a:t>
              </a:r>
              <a:r>
                <a:rPr sz="900" dirty="0">
                  <a:latin typeface="Malgun Gothic"/>
                  <a:cs typeface="Malgun Gothic"/>
                </a:rPr>
                <a:t>), </a:t>
              </a:r>
              <a:r>
                <a:rPr lang="es-ES" sz="900" dirty="0">
                  <a:latin typeface="Malgun Gothic"/>
                  <a:cs typeface="Malgun Gothic"/>
                </a:rPr>
                <a:t>352</a:t>
              </a:r>
              <a:r>
                <a:rPr sz="900" dirty="0">
                  <a:latin typeface="Malgun Gothic"/>
                  <a:cs typeface="Malgun Gothic"/>
                </a:rPr>
                <a:t> (</a:t>
              </a:r>
              <a:r>
                <a:rPr lang="es-ES" sz="900" dirty="0">
                  <a:latin typeface="Malgun Gothic"/>
                  <a:cs typeface="Malgun Gothic"/>
                </a:rPr>
                <a:t>Oh mi buen Señor</a:t>
              </a:r>
              <a:r>
                <a:rPr sz="900" dirty="0">
                  <a:latin typeface="Malgun Gothic"/>
                  <a:cs typeface="Malgun Gothic"/>
                </a:rPr>
                <a:t>)</a:t>
              </a:r>
            </a:p>
          </p:txBody>
        </p:sp>
        <p:sp>
          <p:nvSpPr>
            <p:cNvPr id="26" name="object 26"/>
            <p:cNvSpPr txBox="1"/>
            <p:nvPr/>
          </p:nvSpPr>
          <p:spPr>
            <a:xfrm>
              <a:off x="6008286" y="1262790"/>
              <a:ext cx="4516938" cy="1562506"/>
            </a:xfrm>
            <a:prstGeom prst="rect">
              <a:avLst/>
            </a:prstGeom>
          </p:spPr>
          <p:txBody>
            <a:bodyPr wrap="square" lIns="0" tIns="6604" rIns="0" bIns="0" rtlCol="0">
              <a:noAutofit/>
            </a:bodyPr>
            <a:lstStyle/>
            <a:p>
              <a:pPr marR="1331" indent="120650" algn="just">
                <a:lnSpc>
                  <a:spcPts val="1200"/>
                </a:lnSpc>
              </a:pPr>
              <a:r>
                <a:rPr lang="es-ES" sz="900" dirty="0">
                  <a:latin typeface="Malgun Gothic"/>
                  <a:cs typeface="Malgun Gothic"/>
                </a:rPr>
                <a:t>Los israelitas, que escaparon del hambre en la tierra de Canaán, bajaron a Egipto y se convirtieron en esclavos, ellos rogaron a Dios en medio del sufrimiento. Dios envió a Moisés como salvador y, a través de Moisés, trajo todo tipo de plagas a Egipto. Pero el rey Faraón continuó endureciendo su corazón y se negó a liberar a los israelitas. Finalmente, Dios hizo caer una plaga en Egipto que mató desde el primogénito de Faraón, el primogénito de las siervas, hasta el primogénito de todo el ganado. Sin embargo, los israelitas pudieron evitar la plaga siguiendo el mandato de Dios. Mataron un cordero y pintaron con la sangre en los dos postes y en el dintel de las casas. Y en sus casas, comieron la carne del cordero asado con hierbas amargas. Cuando Dios vagó por Egipto y mató al primogénito, pasó por alto la casa cubierta con la sangre del cordero y no le causó plaga.</a:t>
              </a:r>
            </a:p>
          </p:txBody>
        </p:sp>
        <p:sp>
          <p:nvSpPr>
            <p:cNvPr id="24" name="object 24"/>
            <p:cNvSpPr txBox="1"/>
            <p:nvPr/>
          </p:nvSpPr>
          <p:spPr>
            <a:xfrm>
              <a:off x="1286159" y="1666858"/>
              <a:ext cx="2892141" cy="139700"/>
            </a:xfrm>
            <a:prstGeom prst="rect">
              <a:avLst/>
            </a:prstGeom>
          </p:spPr>
          <p:txBody>
            <a:bodyPr wrap="square" lIns="0" tIns="6635" rIns="0" bIns="0" rtlCol="0">
              <a:noAutofit/>
            </a:bodyPr>
            <a:lstStyle/>
            <a:p>
              <a:pPr marL="12700">
                <a:lnSpc>
                  <a:spcPts val="1045"/>
                </a:lnSpc>
              </a:pPr>
              <a:r>
                <a:rPr sz="900" dirty="0">
                  <a:latin typeface="Malgun Gothic"/>
                  <a:cs typeface="Malgun Gothic"/>
                </a:rPr>
                <a:t>1. </a:t>
              </a:r>
              <a:r>
                <a:rPr lang="es-ES" sz="900" dirty="0">
                  <a:latin typeface="Malgun Gothic"/>
                  <a:cs typeface="Malgun Gothic"/>
                </a:rPr>
                <a:t>Conocer la relación entre la Pascua y el Éxodo.</a:t>
              </a:r>
            </a:p>
          </p:txBody>
        </p:sp>
        <p:sp>
          <p:nvSpPr>
            <p:cNvPr id="21" name="object 21"/>
            <p:cNvSpPr txBox="1"/>
            <p:nvPr/>
          </p:nvSpPr>
          <p:spPr>
            <a:xfrm>
              <a:off x="1286158" y="1920833"/>
              <a:ext cx="3984447" cy="131588"/>
            </a:xfrm>
            <a:prstGeom prst="rect">
              <a:avLst/>
            </a:prstGeom>
          </p:spPr>
          <p:txBody>
            <a:bodyPr wrap="square" lIns="0" tIns="6635" rIns="0" bIns="0" rtlCol="0">
              <a:noAutofit/>
            </a:bodyPr>
            <a:lstStyle/>
            <a:p>
              <a:pPr marL="12700">
                <a:lnSpc>
                  <a:spcPts val="1045"/>
                </a:lnSpc>
              </a:pPr>
              <a:r>
                <a:rPr sz="900" dirty="0">
                  <a:latin typeface="Malgun Gothic"/>
                  <a:cs typeface="Malgun Gothic"/>
                </a:rPr>
                <a:t>2. </a:t>
              </a:r>
              <a:r>
                <a:rPr lang="es-ES" sz="900" dirty="0">
                  <a:latin typeface="Malgun Gothic"/>
                  <a:cs typeface="Malgun Gothic"/>
                </a:rPr>
                <a:t>Saber que Jesús murió para redimir mis pecados y darme nueva vida.</a:t>
              </a:r>
            </a:p>
          </p:txBody>
        </p:sp>
        <p:sp>
          <p:nvSpPr>
            <p:cNvPr id="20" name="object 20"/>
            <p:cNvSpPr txBox="1"/>
            <p:nvPr/>
          </p:nvSpPr>
          <p:spPr>
            <a:xfrm>
              <a:off x="6008286" y="3114050"/>
              <a:ext cx="4517344" cy="657850"/>
            </a:xfrm>
            <a:prstGeom prst="rect">
              <a:avLst/>
            </a:prstGeom>
          </p:spPr>
          <p:txBody>
            <a:bodyPr wrap="square" lIns="0" tIns="6604" rIns="0" bIns="0" rtlCol="0">
              <a:noAutofit/>
            </a:bodyPr>
            <a:lstStyle/>
            <a:p>
              <a:pPr indent="120650" algn="just">
                <a:lnSpc>
                  <a:spcPts val="1200"/>
                </a:lnSpc>
              </a:pPr>
              <a:r>
                <a:rPr lang="es-ES" sz="900" dirty="0">
                  <a:latin typeface="Malgun Gothic"/>
                  <a:cs typeface="Malgun Gothic"/>
                </a:rPr>
                <a:t>Esta es la Pascua de Jehová. Esa noche murieron todos los primogénitos de Egipto, y murió el primogénito del rey Faraón. Finalmente, el rey Faraón se rindió a Dios y los israelitas alabaron a Dios. Y en cuatrocientos treinta años, pudimos salir de Egipto y partir hacia Canaán, la tierra que fluye leche y miel.</a:t>
              </a:r>
            </a:p>
          </p:txBody>
        </p:sp>
        <p:sp>
          <p:nvSpPr>
            <p:cNvPr id="19" name="object 19"/>
            <p:cNvSpPr txBox="1"/>
            <p:nvPr/>
          </p:nvSpPr>
          <p:spPr>
            <a:xfrm>
              <a:off x="6007275" y="3892463"/>
              <a:ext cx="4517949" cy="673275"/>
            </a:xfrm>
            <a:prstGeom prst="rect">
              <a:avLst/>
            </a:prstGeom>
          </p:spPr>
          <p:txBody>
            <a:bodyPr wrap="square" lIns="0" tIns="6604" rIns="0" bIns="0" rtlCol="0">
              <a:noAutofit/>
            </a:bodyPr>
            <a:lstStyle/>
            <a:p>
              <a:pPr marR="2354" indent="120650" algn="just">
                <a:lnSpc>
                  <a:spcPts val="1200"/>
                </a:lnSpc>
              </a:pPr>
              <a:r>
                <a:rPr lang="es-ES" sz="900" dirty="0">
                  <a:latin typeface="Malgun Gothic"/>
                  <a:cs typeface="Malgun Gothic"/>
                </a:rPr>
                <a:t>Dios ordenó a los israelitas que celebraran la Pascua. El Cordero pascual tipifica a Jesús. La Pascua y el Éxodo están presagiando que la muerte de Cristo y Su sangre salvarán a todos aquellos que están bajo el poder de Satanás debido a sus pecados. Por lo tanto, el día en que fuimos salvos se puede llamar la ‘Pascua’.</a:t>
              </a:r>
            </a:p>
          </p:txBody>
        </p:sp>
        <p:sp>
          <p:nvSpPr>
            <p:cNvPr id="18" name="object 18"/>
            <p:cNvSpPr txBox="1"/>
            <p:nvPr/>
          </p:nvSpPr>
          <p:spPr>
            <a:xfrm>
              <a:off x="6042498" y="5101170"/>
              <a:ext cx="1641001" cy="177800"/>
            </a:xfrm>
            <a:prstGeom prst="rect">
              <a:avLst/>
            </a:prstGeom>
          </p:spPr>
          <p:txBody>
            <a:bodyPr wrap="square" lIns="0" tIns="8636" rIns="0" bIns="0" rtlCol="0">
              <a:noAutofit/>
            </a:bodyPr>
            <a:lstStyle/>
            <a:p>
              <a:pPr marL="12700">
                <a:lnSpc>
                  <a:spcPts val="1360"/>
                </a:lnSpc>
              </a:pPr>
              <a:r>
                <a:rPr lang="es-ES" sz="1200" dirty="0">
                  <a:solidFill>
                    <a:srgbClr val="00ADEF"/>
                  </a:solidFill>
                  <a:latin typeface="Times New Roman"/>
                  <a:cs typeface="Times New Roman"/>
                </a:rPr>
                <a:t>Resumen de la lección</a:t>
              </a:r>
              <a:endParaRPr lang="es-ES" sz="1200" dirty="0">
                <a:latin typeface="Times New Roman"/>
                <a:cs typeface="Times New Roman"/>
              </a:endParaRPr>
            </a:p>
          </p:txBody>
        </p:sp>
        <p:sp>
          <p:nvSpPr>
            <p:cNvPr id="12" name="object 12"/>
            <p:cNvSpPr txBox="1"/>
            <p:nvPr/>
          </p:nvSpPr>
          <p:spPr>
            <a:xfrm>
              <a:off x="188400" y="7604996"/>
              <a:ext cx="171449"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74</a:t>
              </a:r>
              <a:endParaRPr sz="1000">
                <a:latin typeface="Times New Roman"/>
                <a:cs typeface="Times New Roman"/>
              </a:endParaRPr>
            </a:p>
          </p:txBody>
        </p:sp>
        <p:sp>
          <p:nvSpPr>
            <p:cNvPr id="11" name="object 11"/>
            <p:cNvSpPr txBox="1"/>
            <p:nvPr/>
          </p:nvSpPr>
          <p:spPr>
            <a:xfrm>
              <a:off x="10584493" y="7604996"/>
              <a:ext cx="1714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75</a:t>
              </a:r>
              <a:endParaRPr sz="1000">
                <a:latin typeface="Times New Roman"/>
                <a:cs typeface="Times New Roman"/>
              </a:endParaRPr>
            </a:p>
          </p:txBody>
        </p:sp>
        <p:sp>
          <p:nvSpPr>
            <p:cNvPr id="9" name="object 9"/>
            <p:cNvSpPr txBox="1"/>
            <p:nvPr/>
          </p:nvSpPr>
          <p:spPr>
            <a:xfrm>
              <a:off x="999502" y="282702"/>
              <a:ext cx="71996" cy="971994"/>
            </a:xfrm>
            <a:prstGeom prst="rect">
              <a:avLst/>
            </a:prstGeom>
          </p:spPr>
          <p:txBody>
            <a:bodyPr wrap="square" lIns="0" tIns="0" rIns="0" bIns="0" rtlCol="0">
              <a:noAutofit/>
            </a:bodyPr>
            <a:lstStyle/>
            <a:p>
              <a:pPr marL="25400">
                <a:lnSpc>
                  <a:spcPts val="1000"/>
                </a:lnSpc>
              </a:pPr>
              <a:endParaRPr sz="1000"/>
            </a:p>
          </p:txBody>
        </p:sp>
        <p:sp>
          <p:nvSpPr>
            <p:cNvPr id="8" name="object 8"/>
            <p:cNvSpPr txBox="1"/>
            <p:nvPr/>
          </p:nvSpPr>
          <p:spPr>
            <a:xfrm>
              <a:off x="6012000" y="5413650"/>
              <a:ext cx="4463999" cy="152400"/>
            </a:xfrm>
            <a:prstGeom prst="rect">
              <a:avLst/>
            </a:prstGeom>
          </p:spPr>
          <p:txBody>
            <a:bodyPr wrap="square" lIns="0" tIns="0" rIns="0" bIns="0" rtlCol="0">
              <a:noAutofit/>
            </a:bodyPr>
            <a:lstStyle/>
            <a:p>
              <a:pPr marL="25400">
                <a:lnSpc>
                  <a:spcPts val="1000"/>
                </a:lnSpc>
              </a:pPr>
              <a:endParaRPr sz="1000"/>
            </a:p>
          </p:txBody>
        </p:sp>
        <p:sp>
          <p:nvSpPr>
            <p:cNvPr id="7" name="object 7"/>
            <p:cNvSpPr txBox="1"/>
            <p:nvPr/>
          </p:nvSpPr>
          <p:spPr>
            <a:xfrm>
              <a:off x="6012000" y="5703951"/>
              <a:ext cx="4463999" cy="152400"/>
            </a:xfrm>
            <a:prstGeom prst="rect">
              <a:avLst/>
            </a:prstGeom>
          </p:spPr>
          <p:txBody>
            <a:bodyPr wrap="square" lIns="0" tIns="0" rIns="0" bIns="0" rtlCol="0">
              <a:noAutofit/>
            </a:bodyPr>
            <a:lstStyle/>
            <a:p>
              <a:pPr marL="25400">
                <a:lnSpc>
                  <a:spcPts val="1000"/>
                </a:lnSpc>
              </a:pPr>
              <a:endParaRPr sz="1000"/>
            </a:p>
          </p:txBody>
        </p:sp>
        <p:sp>
          <p:nvSpPr>
            <p:cNvPr id="6" name="object 6"/>
            <p:cNvSpPr txBox="1"/>
            <p:nvPr/>
          </p:nvSpPr>
          <p:spPr>
            <a:xfrm>
              <a:off x="6012000" y="5994250"/>
              <a:ext cx="4463999" cy="152400"/>
            </a:xfrm>
            <a:prstGeom prst="rect">
              <a:avLst/>
            </a:prstGeom>
          </p:spPr>
          <p:txBody>
            <a:bodyPr wrap="square" lIns="0" tIns="0" rIns="0" bIns="0" rtlCol="0">
              <a:noAutofit/>
            </a:bodyPr>
            <a:lstStyle/>
            <a:p>
              <a:pPr marL="25400">
                <a:lnSpc>
                  <a:spcPts val="1000"/>
                </a:lnSpc>
              </a:pPr>
              <a:endParaRPr sz="1000"/>
            </a:p>
          </p:txBody>
        </p:sp>
        <p:sp>
          <p:nvSpPr>
            <p:cNvPr id="5" name="object 5"/>
            <p:cNvSpPr txBox="1"/>
            <p:nvPr/>
          </p:nvSpPr>
          <p:spPr>
            <a:xfrm>
              <a:off x="6012000" y="6289950"/>
              <a:ext cx="4463999" cy="152399"/>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6012000" y="6580249"/>
              <a:ext cx="4463999"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6012000" y="6870550"/>
              <a:ext cx="4463999"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6012000" y="7164449"/>
              <a:ext cx="4463999" cy="152400"/>
            </a:xfrm>
            <a:prstGeom prst="rect">
              <a:avLst/>
            </a:prstGeom>
          </p:spPr>
          <p:txBody>
            <a:bodyPr wrap="square" lIns="0" tIns="0" rIns="0" bIns="0" rtlCol="0">
              <a:noAutofit/>
            </a:bodyPr>
            <a:lstStyle/>
            <a:p>
              <a:pPr marL="25400">
                <a:lnSpc>
                  <a:spcPts val="1000"/>
                </a:lnSpc>
              </a:pPr>
              <a:endParaRPr sz="1000"/>
            </a:p>
          </p:txBody>
        </p:sp>
        <p:sp>
          <p:nvSpPr>
            <p:cNvPr id="63" name="object 10">
              <a:extLst>
                <a:ext uri="{FF2B5EF4-FFF2-40B4-BE49-F238E27FC236}">
                  <a16:creationId xmlns:a16="http://schemas.microsoft.com/office/drawing/2014/main" id="{7DF49677-14D0-4BB9-B55F-50D4E34B1902}"/>
                </a:ext>
              </a:extLst>
            </p:cNvPr>
            <p:cNvSpPr txBox="1"/>
            <p:nvPr/>
          </p:nvSpPr>
          <p:spPr>
            <a:xfrm>
              <a:off x="480758" y="449313"/>
              <a:ext cx="500647" cy="664464"/>
            </a:xfrm>
            <a:prstGeom prst="rect">
              <a:avLst/>
            </a:prstGeom>
          </p:spPr>
          <p:txBody>
            <a:bodyPr wrap="square" lIns="0" tIns="33210" rIns="0" bIns="0" rtlCol="0">
              <a:noAutofit/>
            </a:bodyPr>
            <a:lstStyle/>
            <a:p>
              <a:pPr>
                <a:lnSpc>
                  <a:spcPts val="5230"/>
                </a:lnSpc>
              </a:pPr>
              <a:r>
                <a:rPr sz="6600" b="1" dirty="0">
                  <a:latin typeface="Times New Roman"/>
                  <a:cs typeface="Times New Roman"/>
                </a:rPr>
                <a:t>8</a:t>
              </a:r>
              <a:endParaRPr sz="6600" dirty="0">
                <a:latin typeface="Times New Roman"/>
                <a:cs typeface="Times New Roman"/>
              </a:endParaRPr>
            </a:p>
          </p:txBody>
        </p:sp>
        <p:sp>
          <p:nvSpPr>
            <p:cNvPr id="64" name="object 16">
              <a:extLst>
                <a:ext uri="{FF2B5EF4-FFF2-40B4-BE49-F238E27FC236}">
                  <a16:creationId xmlns:a16="http://schemas.microsoft.com/office/drawing/2014/main" id="{7FBF4089-7134-4D16-9507-31FED20E7DDA}"/>
                </a:ext>
              </a:extLst>
            </p:cNvPr>
            <p:cNvSpPr txBox="1"/>
            <p:nvPr/>
          </p:nvSpPr>
          <p:spPr>
            <a:xfrm>
              <a:off x="531815" y="1485018"/>
              <a:ext cx="597929" cy="604663"/>
            </a:xfrm>
            <a:prstGeom prst="rect">
              <a:avLst/>
            </a:prstGeom>
          </p:spPr>
          <p:txBody>
            <a:bodyPr wrap="square" lIns="0" tIns="8445" rIns="0" bIns="0" rtlCol="0">
              <a:noAutofit/>
            </a:bodyPr>
            <a:lstStyle/>
            <a:p>
              <a:pPr marL="12700" marR="16864">
                <a:lnSpc>
                  <a:spcPts val="1330"/>
                </a:lnSpc>
              </a:pPr>
              <a:r>
                <a:rPr lang="es-ES" sz="800" dirty="0">
                  <a:solidFill>
                    <a:srgbClr val="00ADEF"/>
                  </a:solidFill>
                  <a:latin typeface="Times New Roman"/>
                  <a:cs typeface="Times New Roman"/>
                </a:rPr>
                <a:t>Hoy aprender</a:t>
              </a:r>
              <a:endParaRPr sz="100" dirty="0">
                <a:latin typeface="Times New Roman"/>
                <a:cs typeface="Times New Roman"/>
              </a:endParaRPr>
            </a:p>
          </p:txBody>
        </p:sp>
        <p:sp>
          <p:nvSpPr>
            <p:cNvPr id="65" name="object 11">
              <a:extLst>
                <a:ext uri="{FF2B5EF4-FFF2-40B4-BE49-F238E27FC236}">
                  <a16:creationId xmlns:a16="http://schemas.microsoft.com/office/drawing/2014/main" id="{1E20ED8C-B055-4EDB-B4A9-4CBC2663396C}"/>
                </a:ext>
              </a:extLst>
            </p:cNvPr>
            <p:cNvSpPr txBox="1"/>
            <p:nvPr/>
          </p:nvSpPr>
          <p:spPr>
            <a:xfrm>
              <a:off x="515282" y="1714500"/>
              <a:ext cx="657631" cy="279400"/>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endParaRPr sz="1000" dirty="0">
                <a:latin typeface="Times New Roman"/>
                <a:cs typeface="Times New Roman"/>
              </a:endParaRPr>
            </a:p>
          </p:txBody>
        </p:sp>
        <p:sp>
          <p:nvSpPr>
            <p:cNvPr id="66" name="object 11">
              <a:extLst>
                <a:ext uri="{FF2B5EF4-FFF2-40B4-BE49-F238E27FC236}">
                  <a16:creationId xmlns:a16="http://schemas.microsoft.com/office/drawing/2014/main" id="{51630946-8670-4312-BF36-12A3D5458C22}"/>
                </a:ext>
              </a:extLst>
            </p:cNvPr>
            <p:cNvSpPr txBox="1"/>
            <p:nvPr/>
          </p:nvSpPr>
          <p:spPr>
            <a:xfrm>
              <a:off x="6070367" y="520700"/>
              <a:ext cx="2222733" cy="279400"/>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r>
                <a:rPr sz="1000" dirty="0">
                  <a:solidFill>
                    <a:srgbClr val="00ADEF"/>
                  </a:solidFill>
                  <a:latin typeface="Times New Roman"/>
                  <a:cs typeface="Times New Roman"/>
                </a:rPr>
                <a:t> </a:t>
              </a:r>
              <a:r>
                <a:rPr lang="es-ES" sz="1000" dirty="0">
                  <a:solidFill>
                    <a:srgbClr val="00ADEF"/>
                  </a:solidFill>
                  <a:latin typeface="Times New Roman"/>
                  <a:cs typeface="Times New Roman"/>
                </a:rPr>
                <a:t>    Entender</a:t>
              </a:r>
              <a:endParaRPr sz="1000" dirty="0">
                <a:latin typeface="Times New Roman"/>
                <a:cs typeface="Times New Roman"/>
              </a:endParaRPr>
            </a:p>
          </p:txBody>
        </p:sp>
        <p:pic>
          <p:nvPicPr>
            <p:cNvPr id="69" name="그림 68">
              <a:extLst>
                <a:ext uri="{FF2B5EF4-FFF2-40B4-BE49-F238E27FC236}">
                  <a16:creationId xmlns:a16="http://schemas.microsoft.com/office/drawing/2014/main" id="{66B94ABA-D3B3-4612-AD1C-3849E46738FD}"/>
                </a:ext>
              </a:extLst>
            </p:cNvPr>
            <p:cNvPicPr>
              <a:picLocks noChangeAspect="1"/>
            </p:cNvPicPr>
            <p:nvPr/>
          </p:nvPicPr>
          <p:blipFill>
            <a:blip r:embed="rId3"/>
            <a:stretch>
              <a:fillRect/>
            </a:stretch>
          </p:blipFill>
          <p:spPr>
            <a:xfrm>
              <a:off x="403571" y="6285982"/>
              <a:ext cx="4612930" cy="1200167"/>
            </a:xfrm>
            <a:prstGeom prst="rect">
              <a:avLst/>
            </a:prstGeom>
          </p:spPr>
        </p:pic>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0" name="그룹 149">
            <a:extLst>
              <a:ext uri="{FF2B5EF4-FFF2-40B4-BE49-F238E27FC236}">
                <a16:creationId xmlns:a16="http://schemas.microsoft.com/office/drawing/2014/main" id="{6305709D-67C2-460E-93F8-3DA0DAF8BB01}"/>
              </a:ext>
            </a:extLst>
          </p:cNvPr>
          <p:cNvGrpSpPr/>
          <p:nvPr/>
        </p:nvGrpSpPr>
        <p:grpSpPr>
          <a:xfrm>
            <a:off x="188400" y="467055"/>
            <a:ext cx="10567543" cy="7290341"/>
            <a:chOff x="188400" y="467055"/>
            <a:chExt cx="10567543" cy="7290341"/>
          </a:xfrm>
        </p:grpSpPr>
        <p:sp>
          <p:nvSpPr>
            <p:cNvPr id="139" name="object 139"/>
            <p:cNvSpPr/>
            <p:nvPr/>
          </p:nvSpPr>
          <p:spPr>
            <a:xfrm>
              <a:off x="465349" y="467055"/>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140" name="object 140"/>
            <p:cNvSpPr/>
            <p:nvPr/>
          </p:nvSpPr>
          <p:spPr>
            <a:xfrm>
              <a:off x="828531" y="538619"/>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40" y="350875"/>
                  </a:lnTo>
                  <a:lnTo>
                    <a:pt x="266559" y="350959"/>
                  </a:lnTo>
                  <a:lnTo>
                    <a:pt x="282154" y="351547"/>
                  </a:lnTo>
                  <a:lnTo>
                    <a:pt x="292848" y="353144"/>
                  </a:lnTo>
                  <a:lnTo>
                    <a:pt x="308423" y="361378"/>
                  </a:lnTo>
                  <a:lnTo>
                    <a:pt x="346367" y="409359"/>
                  </a:lnTo>
                  <a:lnTo>
                    <a:pt x="339652" y="402815"/>
                  </a:lnTo>
                  <a:lnTo>
                    <a:pt x="333624" y="397924"/>
                  </a:lnTo>
                  <a:lnTo>
                    <a:pt x="326854" y="394229"/>
                  </a:lnTo>
                  <a:lnTo>
                    <a:pt x="317916" y="391273"/>
                  </a:lnTo>
                  <a:lnTo>
                    <a:pt x="305384" y="388598"/>
                  </a:lnTo>
                  <a:lnTo>
                    <a:pt x="287829" y="385748"/>
                  </a:lnTo>
                  <a:lnTo>
                    <a:pt x="263827" y="382266"/>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141" name="object 141"/>
            <p:cNvSpPr/>
            <p:nvPr/>
          </p:nvSpPr>
          <p:spPr>
            <a:xfrm>
              <a:off x="1132594" y="507769"/>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8" y="103950"/>
                  </a:lnTo>
                  <a:lnTo>
                    <a:pt x="8128" y="352489"/>
                  </a:lnTo>
                  <a:lnTo>
                    <a:pt x="11391" y="397968"/>
                  </a:lnTo>
                </a:path>
              </a:pathLst>
            </a:custGeom>
            <a:ln w="12699">
              <a:solidFill>
                <a:srgbClr val="939597"/>
              </a:solidFill>
            </a:ln>
          </p:spPr>
          <p:txBody>
            <a:bodyPr wrap="square" lIns="0" tIns="0" rIns="0" bIns="0" rtlCol="0">
              <a:noAutofit/>
            </a:bodyPr>
            <a:lstStyle/>
            <a:p>
              <a:endParaRPr/>
            </a:p>
          </p:txBody>
        </p:sp>
        <p:sp>
          <p:nvSpPr>
            <p:cNvPr id="142" name="object 142"/>
            <p:cNvSpPr/>
            <p:nvPr/>
          </p:nvSpPr>
          <p:spPr>
            <a:xfrm>
              <a:off x="1138284" y="517740"/>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143" name="object 143"/>
            <p:cNvSpPr/>
            <p:nvPr/>
          </p:nvSpPr>
          <p:spPr>
            <a:xfrm>
              <a:off x="484882" y="497751"/>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144" name="object 144"/>
            <p:cNvSpPr/>
            <p:nvPr/>
          </p:nvSpPr>
          <p:spPr>
            <a:xfrm>
              <a:off x="494648" y="905738"/>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136" name="object 136"/>
            <p:cNvSpPr/>
            <p:nvPr/>
          </p:nvSpPr>
          <p:spPr>
            <a:xfrm>
              <a:off x="710100" y="5747171"/>
              <a:ext cx="1321193" cy="764679"/>
            </a:xfrm>
            <a:custGeom>
              <a:avLst/>
              <a:gdLst/>
              <a:ahLst/>
              <a:cxnLst/>
              <a:rect l="l" t="t" r="r" b="b"/>
              <a:pathLst>
                <a:path w="1321193" h="764679">
                  <a:moveTo>
                    <a:pt x="152400" y="0"/>
                  </a:moveTo>
                  <a:lnTo>
                    <a:pt x="109547" y="6108"/>
                  </a:lnTo>
                  <a:lnTo>
                    <a:pt x="71415" y="23277"/>
                  </a:lnTo>
                  <a:lnTo>
                    <a:pt x="39737" y="49772"/>
                  </a:lnTo>
                  <a:lnTo>
                    <a:pt x="16247" y="83860"/>
                  </a:lnTo>
                  <a:lnTo>
                    <a:pt x="2678" y="123807"/>
                  </a:lnTo>
                  <a:lnTo>
                    <a:pt x="0" y="152399"/>
                  </a:lnTo>
                  <a:lnTo>
                    <a:pt x="0" y="612279"/>
                  </a:lnTo>
                  <a:lnTo>
                    <a:pt x="6108" y="655131"/>
                  </a:lnTo>
                  <a:lnTo>
                    <a:pt x="23277" y="693263"/>
                  </a:lnTo>
                  <a:lnTo>
                    <a:pt x="49772" y="724942"/>
                  </a:lnTo>
                  <a:lnTo>
                    <a:pt x="83860" y="748432"/>
                  </a:lnTo>
                  <a:lnTo>
                    <a:pt x="123807" y="762001"/>
                  </a:lnTo>
                  <a:lnTo>
                    <a:pt x="152400" y="764679"/>
                  </a:lnTo>
                  <a:lnTo>
                    <a:pt x="1168793" y="764679"/>
                  </a:lnTo>
                  <a:lnTo>
                    <a:pt x="1211650" y="758571"/>
                  </a:lnTo>
                  <a:lnTo>
                    <a:pt x="1249783" y="741402"/>
                  </a:lnTo>
                  <a:lnTo>
                    <a:pt x="1281460" y="714907"/>
                  </a:lnTo>
                  <a:lnTo>
                    <a:pt x="1304948" y="680818"/>
                  </a:lnTo>
                  <a:lnTo>
                    <a:pt x="1318515" y="640871"/>
                  </a:lnTo>
                  <a:lnTo>
                    <a:pt x="1321193" y="612279"/>
                  </a:lnTo>
                  <a:lnTo>
                    <a:pt x="1321193" y="152399"/>
                  </a:lnTo>
                  <a:lnTo>
                    <a:pt x="1315086" y="109547"/>
                  </a:lnTo>
                  <a:lnTo>
                    <a:pt x="1297919" y="71415"/>
                  </a:lnTo>
                  <a:lnTo>
                    <a:pt x="1271426" y="39737"/>
                  </a:lnTo>
                  <a:lnTo>
                    <a:pt x="1237338" y="16247"/>
                  </a:lnTo>
                  <a:lnTo>
                    <a:pt x="1197389" y="2678"/>
                  </a:lnTo>
                  <a:lnTo>
                    <a:pt x="1168793" y="0"/>
                  </a:lnTo>
                  <a:lnTo>
                    <a:pt x="152400" y="0"/>
                  </a:lnTo>
                  <a:close/>
                </a:path>
              </a:pathLst>
            </a:custGeom>
            <a:ln w="6350">
              <a:solidFill>
                <a:srgbClr val="00ADEF"/>
              </a:solidFill>
            </a:ln>
          </p:spPr>
          <p:txBody>
            <a:bodyPr wrap="square" lIns="0" tIns="0" rIns="0" bIns="0" rtlCol="0">
              <a:noAutofit/>
            </a:bodyPr>
            <a:lstStyle/>
            <a:p>
              <a:endParaRPr/>
            </a:p>
          </p:txBody>
        </p:sp>
        <p:sp>
          <p:nvSpPr>
            <p:cNvPr id="137" name="object 137"/>
            <p:cNvSpPr/>
            <p:nvPr/>
          </p:nvSpPr>
          <p:spPr>
            <a:xfrm>
              <a:off x="923505" y="5795721"/>
              <a:ext cx="929855" cy="696760"/>
            </a:xfrm>
            <a:custGeom>
              <a:avLst/>
              <a:gdLst/>
              <a:ahLst/>
              <a:cxnLst/>
              <a:rect l="l" t="t" r="r" b="b"/>
              <a:pathLst>
                <a:path w="929855" h="696760">
                  <a:moveTo>
                    <a:pt x="0" y="696760"/>
                  </a:moveTo>
                  <a:lnTo>
                    <a:pt x="929855" y="696760"/>
                  </a:lnTo>
                  <a:lnTo>
                    <a:pt x="929855" y="0"/>
                  </a:lnTo>
                  <a:lnTo>
                    <a:pt x="0" y="0"/>
                  </a:lnTo>
                  <a:lnTo>
                    <a:pt x="0" y="696760"/>
                  </a:lnTo>
                  <a:close/>
                </a:path>
              </a:pathLst>
            </a:custGeom>
            <a:solidFill>
              <a:srgbClr val="FFFFFF"/>
            </a:solidFill>
          </p:spPr>
          <p:txBody>
            <a:bodyPr wrap="square" lIns="0" tIns="0" rIns="0" bIns="0" rtlCol="0">
              <a:noAutofit/>
            </a:bodyPr>
            <a:lstStyle/>
            <a:p>
              <a:endParaRPr/>
            </a:p>
          </p:txBody>
        </p:sp>
        <p:sp>
          <p:nvSpPr>
            <p:cNvPr id="138" name="object 138"/>
            <p:cNvSpPr/>
            <p:nvPr/>
          </p:nvSpPr>
          <p:spPr>
            <a:xfrm>
              <a:off x="965692" y="5795714"/>
              <a:ext cx="845471" cy="696761"/>
            </a:xfrm>
            <a:prstGeom prst="rect">
              <a:avLst/>
            </a:prstGeom>
            <a:blipFill>
              <a:blip r:embed="rId2" cstate="print"/>
              <a:stretch>
                <a:fillRect/>
              </a:stretch>
            </a:blipFill>
          </p:spPr>
          <p:txBody>
            <a:bodyPr wrap="square" lIns="0" tIns="0" rIns="0" bIns="0" rtlCol="0">
              <a:noAutofit/>
            </a:bodyPr>
            <a:lstStyle/>
            <a:p>
              <a:endParaRPr/>
            </a:p>
          </p:txBody>
        </p:sp>
        <p:sp>
          <p:nvSpPr>
            <p:cNvPr id="133" name="object 133"/>
            <p:cNvSpPr/>
            <p:nvPr/>
          </p:nvSpPr>
          <p:spPr>
            <a:xfrm>
              <a:off x="710100" y="6750545"/>
              <a:ext cx="1321193" cy="764679"/>
            </a:xfrm>
            <a:custGeom>
              <a:avLst/>
              <a:gdLst/>
              <a:ahLst/>
              <a:cxnLst/>
              <a:rect l="l" t="t" r="r" b="b"/>
              <a:pathLst>
                <a:path w="1321193" h="764679">
                  <a:moveTo>
                    <a:pt x="152400" y="0"/>
                  </a:moveTo>
                  <a:lnTo>
                    <a:pt x="109547" y="6108"/>
                  </a:lnTo>
                  <a:lnTo>
                    <a:pt x="71415" y="23277"/>
                  </a:lnTo>
                  <a:lnTo>
                    <a:pt x="39737" y="49772"/>
                  </a:lnTo>
                  <a:lnTo>
                    <a:pt x="16247" y="83860"/>
                  </a:lnTo>
                  <a:lnTo>
                    <a:pt x="2678" y="123807"/>
                  </a:lnTo>
                  <a:lnTo>
                    <a:pt x="0" y="152399"/>
                  </a:lnTo>
                  <a:lnTo>
                    <a:pt x="0" y="612279"/>
                  </a:lnTo>
                  <a:lnTo>
                    <a:pt x="6108" y="655131"/>
                  </a:lnTo>
                  <a:lnTo>
                    <a:pt x="23277" y="693263"/>
                  </a:lnTo>
                  <a:lnTo>
                    <a:pt x="49772" y="724942"/>
                  </a:lnTo>
                  <a:lnTo>
                    <a:pt x="83860" y="748432"/>
                  </a:lnTo>
                  <a:lnTo>
                    <a:pt x="123807" y="762001"/>
                  </a:lnTo>
                  <a:lnTo>
                    <a:pt x="152400" y="764679"/>
                  </a:lnTo>
                  <a:lnTo>
                    <a:pt x="1168793" y="764679"/>
                  </a:lnTo>
                  <a:lnTo>
                    <a:pt x="1211650" y="758571"/>
                  </a:lnTo>
                  <a:lnTo>
                    <a:pt x="1249783" y="741402"/>
                  </a:lnTo>
                  <a:lnTo>
                    <a:pt x="1281460" y="714907"/>
                  </a:lnTo>
                  <a:lnTo>
                    <a:pt x="1304948" y="680818"/>
                  </a:lnTo>
                  <a:lnTo>
                    <a:pt x="1318515" y="640871"/>
                  </a:lnTo>
                  <a:lnTo>
                    <a:pt x="1321193" y="612279"/>
                  </a:lnTo>
                  <a:lnTo>
                    <a:pt x="1321193" y="152399"/>
                  </a:lnTo>
                  <a:lnTo>
                    <a:pt x="1315086" y="109547"/>
                  </a:lnTo>
                  <a:lnTo>
                    <a:pt x="1297919" y="71415"/>
                  </a:lnTo>
                  <a:lnTo>
                    <a:pt x="1271426" y="39737"/>
                  </a:lnTo>
                  <a:lnTo>
                    <a:pt x="1237338" y="16247"/>
                  </a:lnTo>
                  <a:lnTo>
                    <a:pt x="1197389" y="2678"/>
                  </a:lnTo>
                  <a:lnTo>
                    <a:pt x="1168793" y="0"/>
                  </a:lnTo>
                  <a:lnTo>
                    <a:pt x="152400" y="0"/>
                  </a:lnTo>
                  <a:close/>
                </a:path>
              </a:pathLst>
            </a:custGeom>
            <a:ln w="6350">
              <a:solidFill>
                <a:srgbClr val="00ADEF"/>
              </a:solidFill>
            </a:ln>
          </p:spPr>
          <p:txBody>
            <a:bodyPr wrap="square" lIns="0" tIns="0" rIns="0" bIns="0" rtlCol="0">
              <a:noAutofit/>
            </a:bodyPr>
            <a:lstStyle/>
            <a:p>
              <a:endParaRPr/>
            </a:p>
          </p:txBody>
        </p:sp>
        <p:sp>
          <p:nvSpPr>
            <p:cNvPr id="134" name="object 134"/>
            <p:cNvSpPr/>
            <p:nvPr/>
          </p:nvSpPr>
          <p:spPr>
            <a:xfrm>
              <a:off x="834605" y="6811721"/>
              <a:ext cx="1062799" cy="675182"/>
            </a:xfrm>
            <a:custGeom>
              <a:avLst/>
              <a:gdLst/>
              <a:ahLst/>
              <a:cxnLst/>
              <a:rect l="l" t="t" r="r" b="b"/>
              <a:pathLst>
                <a:path w="1062799" h="675182">
                  <a:moveTo>
                    <a:pt x="0" y="675182"/>
                  </a:moveTo>
                  <a:lnTo>
                    <a:pt x="1062799" y="675182"/>
                  </a:lnTo>
                  <a:lnTo>
                    <a:pt x="1062799" y="0"/>
                  </a:lnTo>
                  <a:lnTo>
                    <a:pt x="0" y="0"/>
                  </a:lnTo>
                  <a:lnTo>
                    <a:pt x="0" y="675182"/>
                  </a:lnTo>
                  <a:close/>
                </a:path>
              </a:pathLst>
            </a:custGeom>
            <a:solidFill>
              <a:srgbClr val="FFFFFF"/>
            </a:solidFill>
          </p:spPr>
          <p:txBody>
            <a:bodyPr wrap="square" lIns="0" tIns="0" rIns="0" bIns="0" rtlCol="0">
              <a:noAutofit/>
            </a:bodyPr>
            <a:lstStyle/>
            <a:p>
              <a:endParaRPr/>
            </a:p>
          </p:txBody>
        </p:sp>
        <p:sp>
          <p:nvSpPr>
            <p:cNvPr id="135" name="object 135"/>
            <p:cNvSpPr/>
            <p:nvPr/>
          </p:nvSpPr>
          <p:spPr>
            <a:xfrm>
              <a:off x="876792" y="6862514"/>
              <a:ext cx="948783" cy="592362"/>
            </a:xfrm>
            <a:prstGeom prst="rect">
              <a:avLst/>
            </a:prstGeom>
            <a:blipFill>
              <a:blip r:embed="rId3" cstate="print"/>
              <a:stretch>
                <a:fillRect/>
              </a:stretch>
            </a:blipFill>
          </p:spPr>
          <p:txBody>
            <a:bodyPr wrap="square" lIns="0" tIns="0" rIns="0" bIns="0" rtlCol="0">
              <a:noAutofit/>
            </a:bodyPr>
            <a:lstStyle/>
            <a:p>
              <a:endParaRPr/>
            </a:p>
          </p:txBody>
        </p:sp>
        <p:sp>
          <p:nvSpPr>
            <p:cNvPr id="130" name="object 130"/>
            <p:cNvSpPr/>
            <p:nvPr/>
          </p:nvSpPr>
          <p:spPr>
            <a:xfrm>
              <a:off x="2873099" y="6750545"/>
              <a:ext cx="1321193" cy="764679"/>
            </a:xfrm>
            <a:custGeom>
              <a:avLst/>
              <a:gdLst/>
              <a:ahLst/>
              <a:cxnLst/>
              <a:rect l="l" t="t" r="r" b="b"/>
              <a:pathLst>
                <a:path w="1321193" h="764679">
                  <a:moveTo>
                    <a:pt x="152400" y="0"/>
                  </a:moveTo>
                  <a:lnTo>
                    <a:pt x="109547" y="6108"/>
                  </a:lnTo>
                  <a:lnTo>
                    <a:pt x="71415" y="23277"/>
                  </a:lnTo>
                  <a:lnTo>
                    <a:pt x="39737" y="49772"/>
                  </a:lnTo>
                  <a:lnTo>
                    <a:pt x="16247" y="83860"/>
                  </a:lnTo>
                  <a:lnTo>
                    <a:pt x="2678" y="123807"/>
                  </a:lnTo>
                  <a:lnTo>
                    <a:pt x="0" y="152399"/>
                  </a:lnTo>
                  <a:lnTo>
                    <a:pt x="0" y="612279"/>
                  </a:lnTo>
                  <a:lnTo>
                    <a:pt x="6108" y="655131"/>
                  </a:lnTo>
                  <a:lnTo>
                    <a:pt x="23277" y="693263"/>
                  </a:lnTo>
                  <a:lnTo>
                    <a:pt x="49772" y="724942"/>
                  </a:lnTo>
                  <a:lnTo>
                    <a:pt x="83860" y="748432"/>
                  </a:lnTo>
                  <a:lnTo>
                    <a:pt x="123807" y="762001"/>
                  </a:lnTo>
                  <a:lnTo>
                    <a:pt x="152400" y="764679"/>
                  </a:lnTo>
                  <a:lnTo>
                    <a:pt x="1168793" y="764679"/>
                  </a:lnTo>
                  <a:lnTo>
                    <a:pt x="1211650" y="758571"/>
                  </a:lnTo>
                  <a:lnTo>
                    <a:pt x="1249783" y="741402"/>
                  </a:lnTo>
                  <a:lnTo>
                    <a:pt x="1281460" y="714907"/>
                  </a:lnTo>
                  <a:lnTo>
                    <a:pt x="1304948" y="680818"/>
                  </a:lnTo>
                  <a:lnTo>
                    <a:pt x="1318515" y="640871"/>
                  </a:lnTo>
                  <a:lnTo>
                    <a:pt x="1321193" y="612279"/>
                  </a:lnTo>
                  <a:lnTo>
                    <a:pt x="1321193" y="152399"/>
                  </a:lnTo>
                  <a:lnTo>
                    <a:pt x="1315086" y="109547"/>
                  </a:lnTo>
                  <a:lnTo>
                    <a:pt x="1297919" y="71415"/>
                  </a:lnTo>
                  <a:lnTo>
                    <a:pt x="1271426" y="39737"/>
                  </a:lnTo>
                  <a:lnTo>
                    <a:pt x="1237338" y="16247"/>
                  </a:lnTo>
                  <a:lnTo>
                    <a:pt x="1197389" y="2678"/>
                  </a:lnTo>
                  <a:lnTo>
                    <a:pt x="1168793" y="0"/>
                  </a:lnTo>
                  <a:lnTo>
                    <a:pt x="152400" y="0"/>
                  </a:lnTo>
                  <a:close/>
                </a:path>
              </a:pathLst>
            </a:custGeom>
            <a:ln w="6350">
              <a:solidFill>
                <a:srgbClr val="00ADEF"/>
              </a:solidFill>
            </a:ln>
          </p:spPr>
          <p:txBody>
            <a:bodyPr wrap="square" lIns="0" tIns="0" rIns="0" bIns="0" rtlCol="0">
              <a:noAutofit/>
            </a:bodyPr>
            <a:lstStyle/>
            <a:p>
              <a:endParaRPr/>
            </a:p>
          </p:txBody>
        </p:sp>
        <p:sp>
          <p:nvSpPr>
            <p:cNvPr id="131" name="object 131"/>
            <p:cNvSpPr/>
            <p:nvPr/>
          </p:nvSpPr>
          <p:spPr>
            <a:xfrm>
              <a:off x="3000298" y="6778929"/>
              <a:ext cx="1002601" cy="707974"/>
            </a:xfrm>
            <a:custGeom>
              <a:avLst/>
              <a:gdLst/>
              <a:ahLst/>
              <a:cxnLst/>
              <a:rect l="l" t="t" r="r" b="b"/>
              <a:pathLst>
                <a:path w="1002601" h="707974">
                  <a:moveTo>
                    <a:pt x="0" y="707974"/>
                  </a:moveTo>
                  <a:lnTo>
                    <a:pt x="1002601" y="707974"/>
                  </a:lnTo>
                  <a:lnTo>
                    <a:pt x="1002601" y="0"/>
                  </a:lnTo>
                  <a:lnTo>
                    <a:pt x="0" y="0"/>
                  </a:lnTo>
                  <a:lnTo>
                    <a:pt x="0" y="707974"/>
                  </a:lnTo>
                  <a:close/>
                </a:path>
              </a:pathLst>
            </a:custGeom>
            <a:solidFill>
              <a:srgbClr val="FFFFFF"/>
            </a:solidFill>
          </p:spPr>
          <p:txBody>
            <a:bodyPr wrap="square" lIns="0" tIns="0" rIns="0" bIns="0" rtlCol="0">
              <a:noAutofit/>
            </a:bodyPr>
            <a:lstStyle/>
            <a:p>
              <a:endParaRPr/>
            </a:p>
          </p:txBody>
        </p:sp>
        <p:sp>
          <p:nvSpPr>
            <p:cNvPr id="132" name="object 132"/>
            <p:cNvSpPr/>
            <p:nvPr/>
          </p:nvSpPr>
          <p:spPr>
            <a:xfrm>
              <a:off x="3052405" y="6811714"/>
              <a:ext cx="838188" cy="675162"/>
            </a:xfrm>
            <a:prstGeom prst="rect">
              <a:avLst/>
            </a:prstGeom>
            <a:blipFill>
              <a:blip r:embed="rId4" cstate="print"/>
              <a:stretch>
                <a:fillRect/>
              </a:stretch>
            </a:blipFill>
          </p:spPr>
          <p:txBody>
            <a:bodyPr wrap="square" lIns="0" tIns="0" rIns="0" bIns="0" rtlCol="0">
              <a:noAutofit/>
            </a:bodyPr>
            <a:lstStyle/>
            <a:p>
              <a:endParaRPr/>
            </a:p>
          </p:txBody>
        </p:sp>
        <p:sp>
          <p:nvSpPr>
            <p:cNvPr id="129" name="object 129"/>
            <p:cNvSpPr/>
            <p:nvPr/>
          </p:nvSpPr>
          <p:spPr>
            <a:xfrm>
              <a:off x="2873099" y="5747171"/>
              <a:ext cx="1321193" cy="764679"/>
            </a:xfrm>
            <a:custGeom>
              <a:avLst/>
              <a:gdLst/>
              <a:ahLst/>
              <a:cxnLst/>
              <a:rect l="l" t="t" r="r" b="b"/>
              <a:pathLst>
                <a:path w="1321193" h="764679">
                  <a:moveTo>
                    <a:pt x="152400" y="0"/>
                  </a:moveTo>
                  <a:lnTo>
                    <a:pt x="109547" y="6108"/>
                  </a:lnTo>
                  <a:lnTo>
                    <a:pt x="71415" y="23277"/>
                  </a:lnTo>
                  <a:lnTo>
                    <a:pt x="39737" y="49772"/>
                  </a:lnTo>
                  <a:lnTo>
                    <a:pt x="16247" y="83860"/>
                  </a:lnTo>
                  <a:lnTo>
                    <a:pt x="2678" y="123807"/>
                  </a:lnTo>
                  <a:lnTo>
                    <a:pt x="0" y="152399"/>
                  </a:lnTo>
                  <a:lnTo>
                    <a:pt x="0" y="612279"/>
                  </a:lnTo>
                  <a:lnTo>
                    <a:pt x="6108" y="655131"/>
                  </a:lnTo>
                  <a:lnTo>
                    <a:pt x="23277" y="693263"/>
                  </a:lnTo>
                  <a:lnTo>
                    <a:pt x="49772" y="724942"/>
                  </a:lnTo>
                  <a:lnTo>
                    <a:pt x="83860" y="748432"/>
                  </a:lnTo>
                  <a:lnTo>
                    <a:pt x="123807" y="762001"/>
                  </a:lnTo>
                  <a:lnTo>
                    <a:pt x="152400" y="764679"/>
                  </a:lnTo>
                  <a:lnTo>
                    <a:pt x="1168793" y="764679"/>
                  </a:lnTo>
                  <a:lnTo>
                    <a:pt x="1211650" y="758571"/>
                  </a:lnTo>
                  <a:lnTo>
                    <a:pt x="1249783" y="741402"/>
                  </a:lnTo>
                  <a:lnTo>
                    <a:pt x="1281460" y="714907"/>
                  </a:lnTo>
                  <a:lnTo>
                    <a:pt x="1304948" y="680818"/>
                  </a:lnTo>
                  <a:lnTo>
                    <a:pt x="1318515" y="640871"/>
                  </a:lnTo>
                  <a:lnTo>
                    <a:pt x="1321193" y="612279"/>
                  </a:lnTo>
                  <a:lnTo>
                    <a:pt x="1321193" y="152399"/>
                  </a:lnTo>
                  <a:lnTo>
                    <a:pt x="1315086" y="109547"/>
                  </a:lnTo>
                  <a:lnTo>
                    <a:pt x="1297919" y="71415"/>
                  </a:lnTo>
                  <a:lnTo>
                    <a:pt x="1271426" y="39737"/>
                  </a:lnTo>
                  <a:lnTo>
                    <a:pt x="1237338" y="16247"/>
                  </a:lnTo>
                  <a:lnTo>
                    <a:pt x="1197389" y="2678"/>
                  </a:lnTo>
                  <a:lnTo>
                    <a:pt x="1168793" y="0"/>
                  </a:lnTo>
                  <a:lnTo>
                    <a:pt x="152400" y="0"/>
                  </a:lnTo>
                  <a:close/>
                </a:path>
              </a:pathLst>
            </a:custGeom>
            <a:ln w="6350">
              <a:solidFill>
                <a:srgbClr val="00ADEF"/>
              </a:solidFill>
            </a:ln>
          </p:spPr>
          <p:txBody>
            <a:bodyPr wrap="square" lIns="0" tIns="0" rIns="0" bIns="0" rtlCol="0">
              <a:noAutofit/>
            </a:bodyPr>
            <a:lstStyle/>
            <a:p>
              <a:endParaRPr/>
            </a:p>
          </p:txBody>
        </p:sp>
        <p:sp>
          <p:nvSpPr>
            <p:cNvPr id="126" name="object 126"/>
            <p:cNvSpPr/>
            <p:nvPr/>
          </p:nvSpPr>
          <p:spPr>
            <a:xfrm>
              <a:off x="2873099" y="4776118"/>
              <a:ext cx="1321193" cy="764679"/>
            </a:xfrm>
            <a:custGeom>
              <a:avLst/>
              <a:gdLst/>
              <a:ahLst/>
              <a:cxnLst/>
              <a:rect l="l" t="t" r="r" b="b"/>
              <a:pathLst>
                <a:path w="1321193" h="764679">
                  <a:moveTo>
                    <a:pt x="152400" y="0"/>
                  </a:moveTo>
                  <a:lnTo>
                    <a:pt x="109547" y="6108"/>
                  </a:lnTo>
                  <a:lnTo>
                    <a:pt x="71415" y="23277"/>
                  </a:lnTo>
                  <a:lnTo>
                    <a:pt x="39737" y="49772"/>
                  </a:lnTo>
                  <a:lnTo>
                    <a:pt x="16247" y="83860"/>
                  </a:lnTo>
                  <a:lnTo>
                    <a:pt x="2678" y="123807"/>
                  </a:lnTo>
                  <a:lnTo>
                    <a:pt x="0" y="152400"/>
                  </a:lnTo>
                  <a:lnTo>
                    <a:pt x="0" y="612279"/>
                  </a:lnTo>
                  <a:lnTo>
                    <a:pt x="6108" y="655131"/>
                  </a:lnTo>
                  <a:lnTo>
                    <a:pt x="23277" y="693263"/>
                  </a:lnTo>
                  <a:lnTo>
                    <a:pt x="49772" y="724942"/>
                  </a:lnTo>
                  <a:lnTo>
                    <a:pt x="83860" y="748432"/>
                  </a:lnTo>
                  <a:lnTo>
                    <a:pt x="123807" y="762001"/>
                  </a:lnTo>
                  <a:lnTo>
                    <a:pt x="152400" y="764679"/>
                  </a:lnTo>
                  <a:lnTo>
                    <a:pt x="1168793" y="764679"/>
                  </a:lnTo>
                  <a:lnTo>
                    <a:pt x="1211650" y="758571"/>
                  </a:lnTo>
                  <a:lnTo>
                    <a:pt x="1249783" y="741402"/>
                  </a:lnTo>
                  <a:lnTo>
                    <a:pt x="1281460" y="714907"/>
                  </a:lnTo>
                  <a:lnTo>
                    <a:pt x="1304948" y="680818"/>
                  </a:lnTo>
                  <a:lnTo>
                    <a:pt x="1318515" y="640871"/>
                  </a:lnTo>
                  <a:lnTo>
                    <a:pt x="1321193" y="612279"/>
                  </a:lnTo>
                  <a:lnTo>
                    <a:pt x="1321193" y="152400"/>
                  </a:lnTo>
                  <a:lnTo>
                    <a:pt x="1315086" y="109547"/>
                  </a:lnTo>
                  <a:lnTo>
                    <a:pt x="1297919" y="71415"/>
                  </a:lnTo>
                  <a:lnTo>
                    <a:pt x="1271426" y="39737"/>
                  </a:lnTo>
                  <a:lnTo>
                    <a:pt x="1237338" y="16247"/>
                  </a:lnTo>
                  <a:lnTo>
                    <a:pt x="1197389" y="2678"/>
                  </a:lnTo>
                  <a:lnTo>
                    <a:pt x="1168793" y="0"/>
                  </a:lnTo>
                  <a:lnTo>
                    <a:pt x="152400" y="0"/>
                  </a:lnTo>
                  <a:close/>
                </a:path>
              </a:pathLst>
            </a:custGeom>
            <a:ln w="6350">
              <a:solidFill>
                <a:srgbClr val="00ADEF"/>
              </a:solidFill>
            </a:ln>
          </p:spPr>
          <p:txBody>
            <a:bodyPr wrap="square" lIns="0" tIns="0" rIns="0" bIns="0" rtlCol="0">
              <a:noAutofit/>
            </a:bodyPr>
            <a:lstStyle/>
            <a:p>
              <a:endParaRPr/>
            </a:p>
          </p:txBody>
        </p:sp>
        <p:sp>
          <p:nvSpPr>
            <p:cNvPr id="127" name="object 127"/>
            <p:cNvSpPr/>
            <p:nvPr/>
          </p:nvSpPr>
          <p:spPr>
            <a:xfrm>
              <a:off x="3114598" y="4846294"/>
              <a:ext cx="812800" cy="592112"/>
            </a:xfrm>
            <a:custGeom>
              <a:avLst/>
              <a:gdLst/>
              <a:ahLst/>
              <a:cxnLst/>
              <a:rect l="l" t="t" r="r" b="b"/>
              <a:pathLst>
                <a:path w="812800" h="592112">
                  <a:moveTo>
                    <a:pt x="0" y="592112"/>
                  </a:moveTo>
                  <a:lnTo>
                    <a:pt x="812800" y="592112"/>
                  </a:lnTo>
                  <a:lnTo>
                    <a:pt x="812800" y="0"/>
                  </a:lnTo>
                  <a:lnTo>
                    <a:pt x="0" y="0"/>
                  </a:lnTo>
                  <a:lnTo>
                    <a:pt x="0" y="592112"/>
                  </a:lnTo>
                  <a:close/>
                </a:path>
              </a:pathLst>
            </a:custGeom>
            <a:solidFill>
              <a:srgbClr val="FFFFFF"/>
            </a:solidFill>
          </p:spPr>
          <p:txBody>
            <a:bodyPr wrap="square" lIns="0" tIns="0" rIns="0" bIns="0" rtlCol="0">
              <a:noAutofit/>
            </a:bodyPr>
            <a:lstStyle/>
            <a:p>
              <a:endParaRPr/>
            </a:p>
          </p:txBody>
        </p:sp>
        <p:sp>
          <p:nvSpPr>
            <p:cNvPr id="128" name="object 128"/>
            <p:cNvSpPr/>
            <p:nvPr/>
          </p:nvSpPr>
          <p:spPr>
            <a:xfrm>
              <a:off x="3160051" y="4900785"/>
              <a:ext cx="753486" cy="537600"/>
            </a:xfrm>
            <a:prstGeom prst="rect">
              <a:avLst/>
            </a:prstGeom>
            <a:blipFill>
              <a:blip r:embed="rId5" cstate="print"/>
              <a:stretch>
                <a:fillRect/>
              </a:stretch>
            </a:blipFill>
          </p:spPr>
          <p:txBody>
            <a:bodyPr wrap="square" lIns="0" tIns="0" rIns="0" bIns="0" rtlCol="0">
              <a:noAutofit/>
            </a:bodyPr>
            <a:lstStyle/>
            <a:p>
              <a:endParaRPr/>
            </a:p>
          </p:txBody>
        </p:sp>
        <p:sp>
          <p:nvSpPr>
            <p:cNvPr id="123" name="object 123"/>
            <p:cNvSpPr/>
            <p:nvPr/>
          </p:nvSpPr>
          <p:spPr>
            <a:xfrm>
              <a:off x="710100" y="4776118"/>
              <a:ext cx="1321193" cy="764679"/>
            </a:xfrm>
            <a:custGeom>
              <a:avLst/>
              <a:gdLst/>
              <a:ahLst/>
              <a:cxnLst/>
              <a:rect l="l" t="t" r="r" b="b"/>
              <a:pathLst>
                <a:path w="1321193" h="764679">
                  <a:moveTo>
                    <a:pt x="152400" y="0"/>
                  </a:moveTo>
                  <a:lnTo>
                    <a:pt x="109547" y="6108"/>
                  </a:lnTo>
                  <a:lnTo>
                    <a:pt x="71415" y="23277"/>
                  </a:lnTo>
                  <a:lnTo>
                    <a:pt x="39737" y="49772"/>
                  </a:lnTo>
                  <a:lnTo>
                    <a:pt x="16247" y="83860"/>
                  </a:lnTo>
                  <a:lnTo>
                    <a:pt x="2678" y="123807"/>
                  </a:lnTo>
                  <a:lnTo>
                    <a:pt x="0" y="152400"/>
                  </a:lnTo>
                  <a:lnTo>
                    <a:pt x="0" y="612279"/>
                  </a:lnTo>
                  <a:lnTo>
                    <a:pt x="6108" y="655131"/>
                  </a:lnTo>
                  <a:lnTo>
                    <a:pt x="23277" y="693263"/>
                  </a:lnTo>
                  <a:lnTo>
                    <a:pt x="49772" y="724942"/>
                  </a:lnTo>
                  <a:lnTo>
                    <a:pt x="83860" y="748432"/>
                  </a:lnTo>
                  <a:lnTo>
                    <a:pt x="123807" y="762001"/>
                  </a:lnTo>
                  <a:lnTo>
                    <a:pt x="152400" y="764679"/>
                  </a:lnTo>
                  <a:lnTo>
                    <a:pt x="1168793" y="764679"/>
                  </a:lnTo>
                  <a:lnTo>
                    <a:pt x="1211650" y="758571"/>
                  </a:lnTo>
                  <a:lnTo>
                    <a:pt x="1249783" y="741402"/>
                  </a:lnTo>
                  <a:lnTo>
                    <a:pt x="1281460" y="714907"/>
                  </a:lnTo>
                  <a:lnTo>
                    <a:pt x="1304948" y="680818"/>
                  </a:lnTo>
                  <a:lnTo>
                    <a:pt x="1318515" y="640871"/>
                  </a:lnTo>
                  <a:lnTo>
                    <a:pt x="1321193" y="612279"/>
                  </a:lnTo>
                  <a:lnTo>
                    <a:pt x="1321193" y="152400"/>
                  </a:lnTo>
                  <a:lnTo>
                    <a:pt x="1315086" y="109547"/>
                  </a:lnTo>
                  <a:lnTo>
                    <a:pt x="1297919" y="71415"/>
                  </a:lnTo>
                  <a:lnTo>
                    <a:pt x="1271426" y="39737"/>
                  </a:lnTo>
                  <a:lnTo>
                    <a:pt x="1237338" y="16247"/>
                  </a:lnTo>
                  <a:lnTo>
                    <a:pt x="1197389" y="2678"/>
                  </a:lnTo>
                  <a:lnTo>
                    <a:pt x="1168793" y="0"/>
                  </a:lnTo>
                  <a:lnTo>
                    <a:pt x="152400" y="0"/>
                  </a:lnTo>
                  <a:close/>
                </a:path>
              </a:pathLst>
            </a:custGeom>
            <a:ln w="6350">
              <a:solidFill>
                <a:srgbClr val="00ADEF"/>
              </a:solidFill>
            </a:ln>
          </p:spPr>
          <p:txBody>
            <a:bodyPr wrap="square" lIns="0" tIns="0" rIns="0" bIns="0" rtlCol="0">
              <a:noAutofit/>
            </a:bodyPr>
            <a:lstStyle/>
            <a:p>
              <a:endParaRPr/>
            </a:p>
          </p:txBody>
        </p:sp>
        <p:sp>
          <p:nvSpPr>
            <p:cNvPr id="124" name="object 124"/>
            <p:cNvSpPr/>
            <p:nvPr/>
          </p:nvSpPr>
          <p:spPr>
            <a:xfrm>
              <a:off x="847305" y="4846294"/>
              <a:ext cx="994498" cy="592112"/>
            </a:xfrm>
            <a:custGeom>
              <a:avLst/>
              <a:gdLst/>
              <a:ahLst/>
              <a:cxnLst/>
              <a:rect l="l" t="t" r="r" b="b"/>
              <a:pathLst>
                <a:path w="994498" h="592112">
                  <a:moveTo>
                    <a:pt x="0" y="592112"/>
                  </a:moveTo>
                  <a:lnTo>
                    <a:pt x="994498" y="592112"/>
                  </a:lnTo>
                  <a:lnTo>
                    <a:pt x="994498" y="0"/>
                  </a:lnTo>
                  <a:lnTo>
                    <a:pt x="0" y="0"/>
                  </a:lnTo>
                  <a:lnTo>
                    <a:pt x="0" y="592112"/>
                  </a:lnTo>
                  <a:close/>
                </a:path>
              </a:pathLst>
            </a:custGeom>
            <a:solidFill>
              <a:srgbClr val="FFFFFF"/>
            </a:solidFill>
          </p:spPr>
          <p:txBody>
            <a:bodyPr wrap="square" lIns="0" tIns="0" rIns="0" bIns="0" rtlCol="0">
              <a:noAutofit/>
            </a:bodyPr>
            <a:lstStyle/>
            <a:p>
              <a:endParaRPr/>
            </a:p>
          </p:txBody>
        </p:sp>
        <p:sp>
          <p:nvSpPr>
            <p:cNvPr id="125" name="object 125"/>
            <p:cNvSpPr/>
            <p:nvPr/>
          </p:nvSpPr>
          <p:spPr>
            <a:xfrm>
              <a:off x="889736" y="4846290"/>
              <a:ext cx="878600" cy="592099"/>
            </a:xfrm>
            <a:prstGeom prst="rect">
              <a:avLst/>
            </a:prstGeom>
            <a:blipFill>
              <a:blip r:embed="rId6" cstate="print"/>
              <a:stretch>
                <a:fillRect/>
              </a:stretch>
            </a:blipFill>
          </p:spPr>
          <p:txBody>
            <a:bodyPr wrap="square" lIns="0" tIns="0" rIns="0" bIns="0" rtlCol="0">
              <a:noAutofit/>
            </a:bodyPr>
            <a:lstStyle/>
            <a:p>
              <a:endParaRPr/>
            </a:p>
          </p:txBody>
        </p:sp>
        <p:sp>
          <p:nvSpPr>
            <p:cNvPr id="121" name="object 121"/>
            <p:cNvSpPr/>
            <p:nvPr/>
          </p:nvSpPr>
          <p:spPr>
            <a:xfrm>
              <a:off x="446394" y="25008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122" name="object 122"/>
            <p:cNvSpPr/>
            <p:nvPr/>
          </p:nvSpPr>
          <p:spPr>
            <a:xfrm>
              <a:off x="483936" y="2538439"/>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119" name="object 119"/>
            <p:cNvSpPr/>
            <p:nvPr/>
          </p:nvSpPr>
          <p:spPr>
            <a:xfrm>
              <a:off x="6017294" y="26423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120" name="object 120"/>
            <p:cNvSpPr/>
            <p:nvPr/>
          </p:nvSpPr>
          <p:spPr>
            <a:xfrm>
              <a:off x="6054835" y="2679940"/>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117" name="object 117"/>
            <p:cNvSpPr/>
            <p:nvPr/>
          </p:nvSpPr>
          <p:spPr>
            <a:xfrm>
              <a:off x="6017294" y="36611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118" name="object 118"/>
            <p:cNvSpPr/>
            <p:nvPr/>
          </p:nvSpPr>
          <p:spPr>
            <a:xfrm>
              <a:off x="6054835" y="3698739"/>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85" name="object 85"/>
            <p:cNvSpPr/>
            <p:nvPr/>
          </p:nvSpPr>
          <p:spPr>
            <a:xfrm>
              <a:off x="6054344" y="4011841"/>
              <a:ext cx="4341406" cy="358775"/>
            </a:xfrm>
            <a:custGeom>
              <a:avLst/>
              <a:gdLst/>
              <a:ahLst/>
              <a:cxnLst/>
              <a:rect l="l" t="t" r="r" b="b"/>
              <a:pathLst>
                <a:path w="4341406" h="358775">
                  <a:moveTo>
                    <a:pt x="0" y="0"/>
                  </a:moveTo>
                  <a:lnTo>
                    <a:pt x="0" y="358775"/>
                  </a:lnTo>
                  <a:lnTo>
                    <a:pt x="4341406" y="358775"/>
                  </a:lnTo>
                  <a:lnTo>
                    <a:pt x="4341406" y="0"/>
                  </a:lnTo>
                  <a:lnTo>
                    <a:pt x="0" y="0"/>
                  </a:lnTo>
                  <a:close/>
                </a:path>
              </a:pathLst>
            </a:custGeom>
            <a:solidFill>
              <a:srgbClr val="00ADEF"/>
            </a:solidFill>
          </p:spPr>
          <p:txBody>
            <a:bodyPr wrap="square" lIns="0" tIns="0" rIns="0" bIns="0" rtlCol="0">
              <a:noAutofit/>
            </a:bodyPr>
            <a:lstStyle/>
            <a:p>
              <a:endParaRPr/>
            </a:p>
          </p:txBody>
        </p:sp>
        <p:sp>
          <p:nvSpPr>
            <p:cNvPr id="86" name="object 86"/>
            <p:cNvSpPr/>
            <p:nvPr/>
          </p:nvSpPr>
          <p:spPr>
            <a:xfrm>
              <a:off x="6048000" y="4011846"/>
              <a:ext cx="1951202" cy="0"/>
            </a:xfrm>
            <a:custGeom>
              <a:avLst/>
              <a:gdLst/>
              <a:ahLst/>
              <a:cxnLst/>
              <a:rect l="l" t="t" r="r" b="b"/>
              <a:pathLst>
                <a:path w="1951202">
                  <a:moveTo>
                    <a:pt x="0" y="0"/>
                  </a:moveTo>
                  <a:lnTo>
                    <a:pt x="1951202" y="0"/>
                  </a:lnTo>
                </a:path>
              </a:pathLst>
            </a:custGeom>
            <a:ln w="12700">
              <a:solidFill>
                <a:srgbClr val="00ADEF"/>
              </a:solidFill>
            </a:ln>
          </p:spPr>
          <p:txBody>
            <a:bodyPr wrap="square" lIns="0" tIns="0" rIns="0" bIns="0" rtlCol="0">
              <a:noAutofit/>
            </a:bodyPr>
            <a:lstStyle/>
            <a:p>
              <a:endParaRPr/>
            </a:p>
          </p:txBody>
        </p:sp>
        <p:sp>
          <p:nvSpPr>
            <p:cNvPr id="87" name="object 87"/>
            <p:cNvSpPr/>
            <p:nvPr/>
          </p:nvSpPr>
          <p:spPr>
            <a:xfrm>
              <a:off x="6054350" y="4018201"/>
              <a:ext cx="0" cy="352425"/>
            </a:xfrm>
            <a:custGeom>
              <a:avLst/>
              <a:gdLst/>
              <a:ahLst/>
              <a:cxnLst/>
              <a:rect l="l" t="t" r="r" b="b"/>
              <a:pathLst>
                <a:path h="352425">
                  <a:moveTo>
                    <a:pt x="0" y="352425"/>
                  </a:moveTo>
                  <a:lnTo>
                    <a:pt x="0" y="0"/>
                  </a:lnTo>
                </a:path>
              </a:pathLst>
            </a:custGeom>
            <a:ln w="12700">
              <a:solidFill>
                <a:srgbClr val="00ADEF"/>
              </a:solidFill>
            </a:ln>
          </p:spPr>
          <p:txBody>
            <a:bodyPr wrap="square" lIns="0" tIns="0" rIns="0" bIns="0" rtlCol="0">
              <a:noAutofit/>
            </a:bodyPr>
            <a:lstStyle/>
            <a:p>
              <a:endParaRPr/>
            </a:p>
          </p:txBody>
        </p:sp>
        <p:sp>
          <p:nvSpPr>
            <p:cNvPr id="88" name="object 88"/>
            <p:cNvSpPr/>
            <p:nvPr/>
          </p:nvSpPr>
          <p:spPr>
            <a:xfrm>
              <a:off x="7999200" y="4011846"/>
              <a:ext cx="2402903" cy="0"/>
            </a:xfrm>
            <a:custGeom>
              <a:avLst/>
              <a:gdLst/>
              <a:ahLst/>
              <a:cxnLst/>
              <a:rect l="l" t="t" r="r" b="b"/>
              <a:pathLst>
                <a:path w="2402903">
                  <a:moveTo>
                    <a:pt x="0" y="0"/>
                  </a:moveTo>
                  <a:lnTo>
                    <a:pt x="2402903" y="0"/>
                  </a:lnTo>
                </a:path>
              </a:pathLst>
            </a:custGeom>
            <a:ln w="12700">
              <a:solidFill>
                <a:srgbClr val="00ADEF"/>
              </a:solidFill>
            </a:ln>
          </p:spPr>
          <p:txBody>
            <a:bodyPr wrap="square" lIns="0" tIns="0" rIns="0" bIns="0" rtlCol="0">
              <a:noAutofit/>
            </a:bodyPr>
            <a:lstStyle/>
            <a:p>
              <a:endParaRPr/>
            </a:p>
          </p:txBody>
        </p:sp>
        <p:sp>
          <p:nvSpPr>
            <p:cNvPr id="89" name="object 89"/>
            <p:cNvSpPr/>
            <p:nvPr/>
          </p:nvSpPr>
          <p:spPr>
            <a:xfrm>
              <a:off x="10395750" y="4018201"/>
              <a:ext cx="0" cy="352425"/>
            </a:xfrm>
            <a:custGeom>
              <a:avLst/>
              <a:gdLst/>
              <a:ahLst/>
              <a:cxnLst/>
              <a:rect l="l" t="t" r="r" b="b"/>
              <a:pathLst>
                <a:path h="352425">
                  <a:moveTo>
                    <a:pt x="0" y="352425"/>
                  </a:moveTo>
                  <a:lnTo>
                    <a:pt x="0" y="0"/>
                  </a:lnTo>
                </a:path>
              </a:pathLst>
            </a:custGeom>
            <a:ln w="12700">
              <a:solidFill>
                <a:srgbClr val="00ADEF"/>
              </a:solidFill>
            </a:ln>
          </p:spPr>
          <p:txBody>
            <a:bodyPr wrap="square" lIns="0" tIns="0" rIns="0" bIns="0" rtlCol="0">
              <a:noAutofit/>
            </a:bodyPr>
            <a:lstStyle/>
            <a:p>
              <a:endParaRPr/>
            </a:p>
          </p:txBody>
        </p:sp>
        <p:sp>
          <p:nvSpPr>
            <p:cNvPr id="90" name="object 90"/>
            <p:cNvSpPr/>
            <p:nvPr/>
          </p:nvSpPr>
          <p:spPr>
            <a:xfrm>
              <a:off x="6060700" y="4729405"/>
              <a:ext cx="1938502" cy="0"/>
            </a:xfrm>
            <a:custGeom>
              <a:avLst/>
              <a:gdLst/>
              <a:ahLst/>
              <a:cxnLst/>
              <a:rect l="l" t="t" r="r" b="b"/>
              <a:pathLst>
                <a:path w="1938502">
                  <a:moveTo>
                    <a:pt x="0" y="0"/>
                  </a:moveTo>
                  <a:lnTo>
                    <a:pt x="1938502" y="0"/>
                  </a:lnTo>
                </a:path>
              </a:pathLst>
            </a:custGeom>
            <a:ln w="6350">
              <a:solidFill>
                <a:srgbClr val="00ADEF"/>
              </a:solidFill>
            </a:ln>
          </p:spPr>
          <p:txBody>
            <a:bodyPr wrap="square" lIns="0" tIns="0" rIns="0" bIns="0" rtlCol="0">
              <a:noAutofit/>
            </a:bodyPr>
            <a:lstStyle/>
            <a:p>
              <a:endParaRPr/>
            </a:p>
          </p:txBody>
        </p:sp>
        <p:sp>
          <p:nvSpPr>
            <p:cNvPr id="91" name="object 91"/>
            <p:cNvSpPr/>
            <p:nvPr/>
          </p:nvSpPr>
          <p:spPr>
            <a:xfrm>
              <a:off x="7999200" y="4729405"/>
              <a:ext cx="2390203" cy="0"/>
            </a:xfrm>
            <a:custGeom>
              <a:avLst/>
              <a:gdLst/>
              <a:ahLst/>
              <a:cxnLst/>
              <a:rect l="l" t="t" r="r" b="b"/>
              <a:pathLst>
                <a:path w="2390203">
                  <a:moveTo>
                    <a:pt x="0" y="0"/>
                  </a:moveTo>
                  <a:lnTo>
                    <a:pt x="2390203" y="0"/>
                  </a:lnTo>
                </a:path>
              </a:pathLst>
            </a:custGeom>
            <a:ln w="6350">
              <a:solidFill>
                <a:srgbClr val="00ADEF"/>
              </a:solidFill>
            </a:ln>
          </p:spPr>
          <p:txBody>
            <a:bodyPr wrap="square" lIns="0" tIns="0" rIns="0" bIns="0" rtlCol="0">
              <a:noAutofit/>
            </a:bodyPr>
            <a:lstStyle/>
            <a:p>
              <a:endParaRPr/>
            </a:p>
          </p:txBody>
        </p:sp>
        <p:sp>
          <p:nvSpPr>
            <p:cNvPr id="92" name="object 92"/>
            <p:cNvSpPr/>
            <p:nvPr/>
          </p:nvSpPr>
          <p:spPr>
            <a:xfrm>
              <a:off x="6054350" y="4370630"/>
              <a:ext cx="0" cy="358775"/>
            </a:xfrm>
            <a:custGeom>
              <a:avLst/>
              <a:gdLst/>
              <a:ahLst/>
              <a:cxnLst/>
              <a:rect l="l" t="t" r="r" b="b"/>
              <a:pathLst>
                <a:path h="358775">
                  <a:moveTo>
                    <a:pt x="0" y="358775"/>
                  </a:moveTo>
                  <a:lnTo>
                    <a:pt x="0" y="0"/>
                  </a:lnTo>
                </a:path>
              </a:pathLst>
            </a:custGeom>
            <a:ln w="12700">
              <a:solidFill>
                <a:srgbClr val="00ADEF"/>
              </a:solidFill>
            </a:ln>
          </p:spPr>
          <p:txBody>
            <a:bodyPr wrap="square" lIns="0" tIns="0" rIns="0" bIns="0" rtlCol="0">
              <a:noAutofit/>
            </a:bodyPr>
            <a:lstStyle/>
            <a:p>
              <a:endParaRPr/>
            </a:p>
          </p:txBody>
        </p:sp>
        <p:sp>
          <p:nvSpPr>
            <p:cNvPr id="93" name="object 93"/>
            <p:cNvSpPr/>
            <p:nvPr/>
          </p:nvSpPr>
          <p:spPr>
            <a:xfrm>
              <a:off x="10395750" y="4370630"/>
              <a:ext cx="0" cy="358775"/>
            </a:xfrm>
            <a:custGeom>
              <a:avLst/>
              <a:gdLst/>
              <a:ahLst/>
              <a:cxnLst/>
              <a:rect l="l" t="t" r="r" b="b"/>
              <a:pathLst>
                <a:path h="358775">
                  <a:moveTo>
                    <a:pt x="0" y="358775"/>
                  </a:moveTo>
                  <a:lnTo>
                    <a:pt x="0" y="0"/>
                  </a:lnTo>
                </a:path>
              </a:pathLst>
            </a:custGeom>
            <a:ln w="12700">
              <a:solidFill>
                <a:srgbClr val="00ADEF"/>
              </a:solidFill>
            </a:ln>
          </p:spPr>
          <p:txBody>
            <a:bodyPr wrap="square" lIns="0" tIns="0" rIns="0" bIns="0" rtlCol="0">
              <a:noAutofit/>
            </a:bodyPr>
            <a:lstStyle/>
            <a:p>
              <a:endParaRPr/>
            </a:p>
          </p:txBody>
        </p:sp>
        <p:sp>
          <p:nvSpPr>
            <p:cNvPr id="94" name="object 94"/>
            <p:cNvSpPr/>
            <p:nvPr/>
          </p:nvSpPr>
          <p:spPr>
            <a:xfrm>
              <a:off x="6060700" y="5088185"/>
              <a:ext cx="1938502" cy="0"/>
            </a:xfrm>
            <a:custGeom>
              <a:avLst/>
              <a:gdLst/>
              <a:ahLst/>
              <a:cxnLst/>
              <a:rect l="l" t="t" r="r" b="b"/>
              <a:pathLst>
                <a:path w="1938502">
                  <a:moveTo>
                    <a:pt x="0" y="0"/>
                  </a:moveTo>
                  <a:lnTo>
                    <a:pt x="1938502" y="0"/>
                  </a:lnTo>
                </a:path>
              </a:pathLst>
            </a:custGeom>
            <a:ln w="6350">
              <a:solidFill>
                <a:srgbClr val="00ADEF"/>
              </a:solidFill>
            </a:ln>
          </p:spPr>
          <p:txBody>
            <a:bodyPr wrap="square" lIns="0" tIns="0" rIns="0" bIns="0" rtlCol="0">
              <a:noAutofit/>
            </a:bodyPr>
            <a:lstStyle/>
            <a:p>
              <a:endParaRPr/>
            </a:p>
          </p:txBody>
        </p:sp>
        <p:sp>
          <p:nvSpPr>
            <p:cNvPr id="95" name="object 95"/>
            <p:cNvSpPr/>
            <p:nvPr/>
          </p:nvSpPr>
          <p:spPr>
            <a:xfrm>
              <a:off x="7999200" y="5088185"/>
              <a:ext cx="2390203" cy="0"/>
            </a:xfrm>
            <a:custGeom>
              <a:avLst/>
              <a:gdLst/>
              <a:ahLst/>
              <a:cxnLst/>
              <a:rect l="l" t="t" r="r" b="b"/>
              <a:pathLst>
                <a:path w="2390203">
                  <a:moveTo>
                    <a:pt x="0" y="0"/>
                  </a:moveTo>
                  <a:lnTo>
                    <a:pt x="2390203" y="0"/>
                  </a:lnTo>
                </a:path>
              </a:pathLst>
            </a:custGeom>
            <a:ln w="6350">
              <a:solidFill>
                <a:srgbClr val="00ADEF"/>
              </a:solidFill>
            </a:ln>
          </p:spPr>
          <p:txBody>
            <a:bodyPr wrap="square" lIns="0" tIns="0" rIns="0" bIns="0" rtlCol="0">
              <a:noAutofit/>
            </a:bodyPr>
            <a:lstStyle/>
            <a:p>
              <a:endParaRPr/>
            </a:p>
          </p:txBody>
        </p:sp>
        <p:sp>
          <p:nvSpPr>
            <p:cNvPr id="96" name="object 96"/>
            <p:cNvSpPr/>
            <p:nvPr/>
          </p:nvSpPr>
          <p:spPr>
            <a:xfrm>
              <a:off x="6054350" y="4729410"/>
              <a:ext cx="0" cy="358775"/>
            </a:xfrm>
            <a:custGeom>
              <a:avLst/>
              <a:gdLst/>
              <a:ahLst/>
              <a:cxnLst/>
              <a:rect l="l" t="t" r="r" b="b"/>
              <a:pathLst>
                <a:path h="358775">
                  <a:moveTo>
                    <a:pt x="0" y="358775"/>
                  </a:moveTo>
                  <a:lnTo>
                    <a:pt x="0" y="0"/>
                  </a:lnTo>
                </a:path>
              </a:pathLst>
            </a:custGeom>
            <a:ln w="12700">
              <a:solidFill>
                <a:srgbClr val="00ADEF"/>
              </a:solidFill>
            </a:ln>
          </p:spPr>
          <p:txBody>
            <a:bodyPr wrap="square" lIns="0" tIns="0" rIns="0" bIns="0" rtlCol="0">
              <a:noAutofit/>
            </a:bodyPr>
            <a:lstStyle/>
            <a:p>
              <a:endParaRPr/>
            </a:p>
          </p:txBody>
        </p:sp>
        <p:sp>
          <p:nvSpPr>
            <p:cNvPr id="97" name="object 97"/>
            <p:cNvSpPr/>
            <p:nvPr/>
          </p:nvSpPr>
          <p:spPr>
            <a:xfrm>
              <a:off x="10395750" y="4729410"/>
              <a:ext cx="0" cy="358775"/>
            </a:xfrm>
            <a:custGeom>
              <a:avLst/>
              <a:gdLst/>
              <a:ahLst/>
              <a:cxnLst/>
              <a:rect l="l" t="t" r="r" b="b"/>
              <a:pathLst>
                <a:path h="358775">
                  <a:moveTo>
                    <a:pt x="0" y="358775"/>
                  </a:moveTo>
                  <a:lnTo>
                    <a:pt x="0" y="0"/>
                  </a:lnTo>
                </a:path>
              </a:pathLst>
            </a:custGeom>
            <a:ln w="12700">
              <a:solidFill>
                <a:srgbClr val="00ADEF"/>
              </a:solidFill>
            </a:ln>
          </p:spPr>
          <p:txBody>
            <a:bodyPr wrap="square" lIns="0" tIns="0" rIns="0" bIns="0" rtlCol="0">
              <a:noAutofit/>
            </a:bodyPr>
            <a:lstStyle/>
            <a:p>
              <a:endParaRPr/>
            </a:p>
          </p:txBody>
        </p:sp>
        <p:sp>
          <p:nvSpPr>
            <p:cNvPr id="98" name="object 98"/>
            <p:cNvSpPr/>
            <p:nvPr/>
          </p:nvSpPr>
          <p:spPr>
            <a:xfrm>
              <a:off x="6060700" y="5446965"/>
              <a:ext cx="1938502" cy="0"/>
            </a:xfrm>
            <a:custGeom>
              <a:avLst/>
              <a:gdLst/>
              <a:ahLst/>
              <a:cxnLst/>
              <a:rect l="l" t="t" r="r" b="b"/>
              <a:pathLst>
                <a:path w="1938502">
                  <a:moveTo>
                    <a:pt x="0" y="0"/>
                  </a:moveTo>
                  <a:lnTo>
                    <a:pt x="1938502" y="0"/>
                  </a:lnTo>
                </a:path>
              </a:pathLst>
            </a:custGeom>
            <a:ln w="6350">
              <a:solidFill>
                <a:srgbClr val="00ADEF"/>
              </a:solidFill>
            </a:ln>
          </p:spPr>
          <p:txBody>
            <a:bodyPr wrap="square" lIns="0" tIns="0" rIns="0" bIns="0" rtlCol="0">
              <a:noAutofit/>
            </a:bodyPr>
            <a:lstStyle/>
            <a:p>
              <a:endParaRPr/>
            </a:p>
          </p:txBody>
        </p:sp>
        <p:sp>
          <p:nvSpPr>
            <p:cNvPr id="99" name="object 99"/>
            <p:cNvSpPr/>
            <p:nvPr/>
          </p:nvSpPr>
          <p:spPr>
            <a:xfrm>
              <a:off x="7999200" y="5446965"/>
              <a:ext cx="2390203" cy="0"/>
            </a:xfrm>
            <a:custGeom>
              <a:avLst/>
              <a:gdLst/>
              <a:ahLst/>
              <a:cxnLst/>
              <a:rect l="l" t="t" r="r" b="b"/>
              <a:pathLst>
                <a:path w="2390203">
                  <a:moveTo>
                    <a:pt x="0" y="0"/>
                  </a:moveTo>
                  <a:lnTo>
                    <a:pt x="2390203" y="0"/>
                  </a:lnTo>
                </a:path>
              </a:pathLst>
            </a:custGeom>
            <a:ln w="6350">
              <a:solidFill>
                <a:srgbClr val="00ADEF"/>
              </a:solidFill>
            </a:ln>
          </p:spPr>
          <p:txBody>
            <a:bodyPr wrap="square" lIns="0" tIns="0" rIns="0" bIns="0" rtlCol="0">
              <a:noAutofit/>
            </a:bodyPr>
            <a:lstStyle/>
            <a:p>
              <a:endParaRPr/>
            </a:p>
          </p:txBody>
        </p:sp>
        <p:sp>
          <p:nvSpPr>
            <p:cNvPr id="100" name="object 100"/>
            <p:cNvSpPr/>
            <p:nvPr/>
          </p:nvSpPr>
          <p:spPr>
            <a:xfrm>
              <a:off x="6054350" y="5088190"/>
              <a:ext cx="0" cy="358775"/>
            </a:xfrm>
            <a:custGeom>
              <a:avLst/>
              <a:gdLst/>
              <a:ahLst/>
              <a:cxnLst/>
              <a:rect l="l" t="t" r="r" b="b"/>
              <a:pathLst>
                <a:path h="358775">
                  <a:moveTo>
                    <a:pt x="0" y="358775"/>
                  </a:moveTo>
                  <a:lnTo>
                    <a:pt x="0" y="0"/>
                  </a:lnTo>
                </a:path>
              </a:pathLst>
            </a:custGeom>
            <a:ln w="12700">
              <a:solidFill>
                <a:srgbClr val="00ADEF"/>
              </a:solidFill>
            </a:ln>
          </p:spPr>
          <p:txBody>
            <a:bodyPr wrap="square" lIns="0" tIns="0" rIns="0" bIns="0" rtlCol="0">
              <a:noAutofit/>
            </a:bodyPr>
            <a:lstStyle/>
            <a:p>
              <a:endParaRPr/>
            </a:p>
          </p:txBody>
        </p:sp>
        <p:sp>
          <p:nvSpPr>
            <p:cNvPr id="101" name="object 101"/>
            <p:cNvSpPr/>
            <p:nvPr/>
          </p:nvSpPr>
          <p:spPr>
            <a:xfrm>
              <a:off x="10395750" y="5088190"/>
              <a:ext cx="0" cy="358775"/>
            </a:xfrm>
            <a:custGeom>
              <a:avLst/>
              <a:gdLst/>
              <a:ahLst/>
              <a:cxnLst/>
              <a:rect l="l" t="t" r="r" b="b"/>
              <a:pathLst>
                <a:path h="358775">
                  <a:moveTo>
                    <a:pt x="0" y="358775"/>
                  </a:moveTo>
                  <a:lnTo>
                    <a:pt x="0" y="0"/>
                  </a:lnTo>
                </a:path>
              </a:pathLst>
            </a:custGeom>
            <a:ln w="12700">
              <a:solidFill>
                <a:srgbClr val="00ADEF"/>
              </a:solidFill>
            </a:ln>
          </p:spPr>
          <p:txBody>
            <a:bodyPr wrap="square" lIns="0" tIns="0" rIns="0" bIns="0" rtlCol="0">
              <a:noAutofit/>
            </a:bodyPr>
            <a:lstStyle/>
            <a:p>
              <a:endParaRPr/>
            </a:p>
          </p:txBody>
        </p:sp>
        <p:sp>
          <p:nvSpPr>
            <p:cNvPr id="102" name="object 102"/>
            <p:cNvSpPr/>
            <p:nvPr/>
          </p:nvSpPr>
          <p:spPr>
            <a:xfrm>
              <a:off x="6060700" y="5805745"/>
              <a:ext cx="1938502" cy="0"/>
            </a:xfrm>
            <a:custGeom>
              <a:avLst/>
              <a:gdLst/>
              <a:ahLst/>
              <a:cxnLst/>
              <a:rect l="l" t="t" r="r" b="b"/>
              <a:pathLst>
                <a:path w="1938502">
                  <a:moveTo>
                    <a:pt x="0" y="0"/>
                  </a:moveTo>
                  <a:lnTo>
                    <a:pt x="1938502" y="0"/>
                  </a:lnTo>
                </a:path>
              </a:pathLst>
            </a:custGeom>
            <a:ln w="6350">
              <a:solidFill>
                <a:srgbClr val="00ADEF"/>
              </a:solidFill>
            </a:ln>
          </p:spPr>
          <p:txBody>
            <a:bodyPr wrap="square" lIns="0" tIns="0" rIns="0" bIns="0" rtlCol="0">
              <a:noAutofit/>
            </a:bodyPr>
            <a:lstStyle/>
            <a:p>
              <a:endParaRPr/>
            </a:p>
          </p:txBody>
        </p:sp>
        <p:sp>
          <p:nvSpPr>
            <p:cNvPr id="103" name="object 103"/>
            <p:cNvSpPr/>
            <p:nvPr/>
          </p:nvSpPr>
          <p:spPr>
            <a:xfrm>
              <a:off x="7999200" y="5805745"/>
              <a:ext cx="2390203" cy="0"/>
            </a:xfrm>
            <a:custGeom>
              <a:avLst/>
              <a:gdLst/>
              <a:ahLst/>
              <a:cxnLst/>
              <a:rect l="l" t="t" r="r" b="b"/>
              <a:pathLst>
                <a:path w="2390203">
                  <a:moveTo>
                    <a:pt x="0" y="0"/>
                  </a:moveTo>
                  <a:lnTo>
                    <a:pt x="2390203" y="0"/>
                  </a:lnTo>
                </a:path>
              </a:pathLst>
            </a:custGeom>
            <a:ln w="6350">
              <a:solidFill>
                <a:srgbClr val="00ADEF"/>
              </a:solidFill>
            </a:ln>
          </p:spPr>
          <p:txBody>
            <a:bodyPr wrap="square" lIns="0" tIns="0" rIns="0" bIns="0" rtlCol="0">
              <a:noAutofit/>
            </a:bodyPr>
            <a:lstStyle/>
            <a:p>
              <a:endParaRPr/>
            </a:p>
          </p:txBody>
        </p:sp>
        <p:sp>
          <p:nvSpPr>
            <p:cNvPr id="104" name="object 104"/>
            <p:cNvSpPr/>
            <p:nvPr/>
          </p:nvSpPr>
          <p:spPr>
            <a:xfrm>
              <a:off x="6054350" y="5446970"/>
              <a:ext cx="0" cy="358775"/>
            </a:xfrm>
            <a:custGeom>
              <a:avLst/>
              <a:gdLst/>
              <a:ahLst/>
              <a:cxnLst/>
              <a:rect l="l" t="t" r="r" b="b"/>
              <a:pathLst>
                <a:path h="358775">
                  <a:moveTo>
                    <a:pt x="0" y="358775"/>
                  </a:moveTo>
                  <a:lnTo>
                    <a:pt x="0" y="0"/>
                  </a:lnTo>
                </a:path>
              </a:pathLst>
            </a:custGeom>
            <a:ln w="12700">
              <a:solidFill>
                <a:srgbClr val="00ADEF"/>
              </a:solidFill>
            </a:ln>
          </p:spPr>
          <p:txBody>
            <a:bodyPr wrap="square" lIns="0" tIns="0" rIns="0" bIns="0" rtlCol="0">
              <a:noAutofit/>
            </a:bodyPr>
            <a:lstStyle/>
            <a:p>
              <a:endParaRPr/>
            </a:p>
          </p:txBody>
        </p:sp>
        <p:sp>
          <p:nvSpPr>
            <p:cNvPr id="105" name="object 105"/>
            <p:cNvSpPr/>
            <p:nvPr/>
          </p:nvSpPr>
          <p:spPr>
            <a:xfrm>
              <a:off x="10395750" y="5446970"/>
              <a:ext cx="0" cy="358775"/>
            </a:xfrm>
            <a:custGeom>
              <a:avLst/>
              <a:gdLst/>
              <a:ahLst/>
              <a:cxnLst/>
              <a:rect l="l" t="t" r="r" b="b"/>
              <a:pathLst>
                <a:path h="358775">
                  <a:moveTo>
                    <a:pt x="0" y="358775"/>
                  </a:moveTo>
                  <a:lnTo>
                    <a:pt x="0" y="0"/>
                  </a:lnTo>
                </a:path>
              </a:pathLst>
            </a:custGeom>
            <a:ln w="12700">
              <a:solidFill>
                <a:srgbClr val="00ADEF"/>
              </a:solidFill>
            </a:ln>
          </p:spPr>
          <p:txBody>
            <a:bodyPr wrap="square" lIns="0" tIns="0" rIns="0" bIns="0" rtlCol="0">
              <a:noAutofit/>
            </a:bodyPr>
            <a:lstStyle/>
            <a:p>
              <a:endParaRPr/>
            </a:p>
          </p:txBody>
        </p:sp>
        <p:sp>
          <p:nvSpPr>
            <p:cNvPr id="106" name="object 106"/>
            <p:cNvSpPr/>
            <p:nvPr/>
          </p:nvSpPr>
          <p:spPr>
            <a:xfrm>
              <a:off x="6054350" y="5805750"/>
              <a:ext cx="0" cy="352425"/>
            </a:xfrm>
            <a:custGeom>
              <a:avLst/>
              <a:gdLst/>
              <a:ahLst/>
              <a:cxnLst/>
              <a:rect l="l" t="t" r="r" b="b"/>
              <a:pathLst>
                <a:path h="352425">
                  <a:moveTo>
                    <a:pt x="0" y="352425"/>
                  </a:moveTo>
                  <a:lnTo>
                    <a:pt x="0" y="0"/>
                  </a:lnTo>
                </a:path>
              </a:pathLst>
            </a:custGeom>
            <a:ln w="12700">
              <a:solidFill>
                <a:srgbClr val="00ADEF"/>
              </a:solidFill>
            </a:ln>
          </p:spPr>
          <p:txBody>
            <a:bodyPr wrap="square" lIns="0" tIns="0" rIns="0" bIns="0" rtlCol="0">
              <a:noAutofit/>
            </a:bodyPr>
            <a:lstStyle/>
            <a:p>
              <a:endParaRPr/>
            </a:p>
          </p:txBody>
        </p:sp>
        <p:sp>
          <p:nvSpPr>
            <p:cNvPr id="107" name="object 107"/>
            <p:cNvSpPr/>
            <p:nvPr/>
          </p:nvSpPr>
          <p:spPr>
            <a:xfrm>
              <a:off x="10395750" y="5805750"/>
              <a:ext cx="0" cy="352425"/>
            </a:xfrm>
            <a:custGeom>
              <a:avLst/>
              <a:gdLst/>
              <a:ahLst/>
              <a:cxnLst/>
              <a:rect l="l" t="t" r="r" b="b"/>
              <a:pathLst>
                <a:path h="352425">
                  <a:moveTo>
                    <a:pt x="0" y="352425"/>
                  </a:moveTo>
                  <a:lnTo>
                    <a:pt x="0" y="0"/>
                  </a:lnTo>
                </a:path>
              </a:pathLst>
            </a:custGeom>
            <a:ln w="12700">
              <a:solidFill>
                <a:srgbClr val="00ADEF"/>
              </a:solidFill>
            </a:ln>
          </p:spPr>
          <p:txBody>
            <a:bodyPr wrap="square" lIns="0" tIns="0" rIns="0" bIns="0" rtlCol="0">
              <a:noAutofit/>
            </a:bodyPr>
            <a:lstStyle/>
            <a:p>
              <a:endParaRPr/>
            </a:p>
          </p:txBody>
        </p:sp>
        <p:sp>
          <p:nvSpPr>
            <p:cNvPr id="108" name="object 108"/>
            <p:cNvSpPr/>
            <p:nvPr/>
          </p:nvSpPr>
          <p:spPr>
            <a:xfrm>
              <a:off x="6048000" y="6164525"/>
              <a:ext cx="1951202" cy="0"/>
            </a:xfrm>
            <a:custGeom>
              <a:avLst/>
              <a:gdLst/>
              <a:ahLst/>
              <a:cxnLst/>
              <a:rect l="l" t="t" r="r" b="b"/>
              <a:pathLst>
                <a:path w="1951202">
                  <a:moveTo>
                    <a:pt x="0" y="0"/>
                  </a:moveTo>
                  <a:lnTo>
                    <a:pt x="1951202" y="0"/>
                  </a:lnTo>
                </a:path>
              </a:pathLst>
            </a:custGeom>
            <a:ln w="12700">
              <a:solidFill>
                <a:srgbClr val="00ADEF"/>
              </a:solidFill>
            </a:ln>
          </p:spPr>
          <p:txBody>
            <a:bodyPr wrap="square" lIns="0" tIns="0" rIns="0" bIns="0" rtlCol="0">
              <a:noAutofit/>
            </a:bodyPr>
            <a:lstStyle/>
            <a:p>
              <a:endParaRPr/>
            </a:p>
          </p:txBody>
        </p:sp>
        <p:sp>
          <p:nvSpPr>
            <p:cNvPr id="109" name="object 109"/>
            <p:cNvSpPr/>
            <p:nvPr/>
          </p:nvSpPr>
          <p:spPr>
            <a:xfrm>
              <a:off x="7999200" y="6164525"/>
              <a:ext cx="2402903" cy="0"/>
            </a:xfrm>
            <a:custGeom>
              <a:avLst/>
              <a:gdLst/>
              <a:ahLst/>
              <a:cxnLst/>
              <a:rect l="l" t="t" r="r" b="b"/>
              <a:pathLst>
                <a:path w="2402903">
                  <a:moveTo>
                    <a:pt x="0" y="0"/>
                  </a:moveTo>
                  <a:lnTo>
                    <a:pt x="2402903" y="0"/>
                  </a:lnTo>
                </a:path>
              </a:pathLst>
            </a:custGeom>
            <a:ln w="12700">
              <a:solidFill>
                <a:srgbClr val="00ADEF"/>
              </a:solidFill>
            </a:ln>
          </p:spPr>
          <p:txBody>
            <a:bodyPr wrap="square" lIns="0" tIns="0" rIns="0" bIns="0" rtlCol="0">
              <a:noAutofit/>
            </a:bodyPr>
            <a:lstStyle/>
            <a:p>
              <a:endParaRPr/>
            </a:p>
          </p:txBody>
        </p:sp>
        <p:sp>
          <p:nvSpPr>
            <p:cNvPr id="110" name="object 110"/>
            <p:cNvSpPr/>
            <p:nvPr/>
          </p:nvSpPr>
          <p:spPr>
            <a:xfrm>
              <a:off x="7999200" y="4373805"/>
              <a:ext cx="0" cy="352425"/>
            </a:xfrm>
            <a:custGeom>
              <a:avLst/>
              <a:gdLst/>
              <a:ahLst/>
              <a:cxnLst/>
              <a:rect l="l" t="t" r="r" b="b"/>
              <a:pathLst>
                <a:path h="352425">
                  <a:moveTo>
                    <a:pt x="0" y="352425"/>
                  </a:moveTo>
                  <a:lnTo>
                    <a:pt x="0" y="0"/>
                  </a:lnTo>
                </a:path>
              </a:pathLst>
            </a:custGeom>
            <a:ln w="6350">
              <a:solidFill>
                <a:srgbClr val="00ADEF"/>
              </a:solidFill>
            </a:ln>
          </p:spPr>
          <p:txBody>
            <a:bodyPr wrap="square" lIns="0" tIns="0" rIns="0" bIns="0" rtlCol="0">
              <a:noAutofit/>
            </a:bodyPr>
            <a:lstStyle/>
            <a:p>
              <a:endParaRPr/>
            </a:p>
          </p:txBody>
        </p:sp>
        <p:sp>
          <p:nvSpPr>
            <p:cNvPr id="111" name="object 111"/>
            <p:cNvSpPr/>
            <p:nvPr/>
          </p:nvSpPr>
          <p:spPr>
            <a:xfrm>
              <a:off x="7999200" y="4732585"/>
              <a:ext cx="0" cy="352425"/>
            </a:xfrm>
            <a:custGeom>
              <a:avLst/>
              <a:gdLst/>
              <a:ahLst/>
              <a:cxnLst/>
              <a:rect l="l" t="t" r="r" b="b"/>
              <a:pathLst>
                <a:path h="352425">
                  <a:moveTo>
                    <a:pt x="0" y="352425"/>
                  </a:moveTo>
                  <a:lnTo>
                    <a:pt x="0" y="0"/>
                  </a:lnTo>
                </a:path>
              </a:pathLst>
            </a:custGeom>
            <a:ln w="6350">
              <a:solidFill>
                <a:srgbClr val="00ADEF"/>
              </a:solidFill>
            </a:ln>
          </p:spPr>
          <p:txBody>
            <a:bodyPr wrap="square" lIns="0" tIns="0" rIns="0" bIns="0" rtlCol="0">
              <a:noAutofit/>
            </a:bodyPr>
            <a:lstStyle/>
            <a:p>
              <a:endParaRPr/>
            </a:p>
          </p:txBody>
        </p:sp>
        <p:sp>
          <p:nvSpPr>
            <p:cNvPr id="112" name="object 112"/>
            <p:cNvSpPr/>
            <p:nvPr/>
          </p:nvSpPr>
          <p:spPr>
            <a:xfrm>
              <a:off x="7999200" y="5091365"/>
              <a:ext cx="0" cy="352425"/>
            </a:xfrm>
            <a:custGeom>
              <a:avLst/>
              <a:gdLst/>
              <a:ahLst/>
              <a:cxnLst/>
              <a:rect l="l" t="t" r="r" b="b"/>
              <a:pathLst>
                <a:path h="352425">
                  <a:moveTo>
                    <a:pt x="0" y="352425"/>
                  </a:moveTo>
                  <a:lnTo>
                    <a:pt x="0" y="0"/>
                  </a:lnTo>
                </a:path>
              </a:pathLst>
            </a:custGeom>
            <a:ln w="6350">
              <a:solidFill>
                <a:srgbClr val="00ADEF"/>
              </a:solidFill>
            </a:ln>
          </p:spPr>
          <p:txBody>
            <a:bodyPr wrap="square" lIns="0" tIns="0" rIns="0" bIns="0" rtlCol="0">
              <a:noAutofit/>
            </a:bodyPr>
            <a:lstStyle/>
            <a:p>
              <a:endParaRPr/>
            </a:p>
          </p:txBody>
        </p:sp>
        <p:sp>
          <p:nvSpPr>
            <p:cNvPr id="113" name="object 113"/>
            <p:cNvSpPr/>
            <p:nvPr/>
          </p:nvSpPr>
          <p:spPr>
            <a:xfrm>
              <a:off x="7999200" y="5450145"/>
              <a:ext cx="0" cy="352425"/>
            </a:xfrm>
            <a:custGeom>
              <a:avLst/>
              <a:gdLst/>
              <a:ahLst/>
              <a:cxnLst/>
              <a:rect l="l" t="t" r="r" b="b"/>
              <a:pathLst>
                <a:path h="352425">
                  <a:moveTo>
                    <a:pt x="0" y="352425"/>
                  </a:moveTo>
                  <a:lnTo>
                    <a:pt x="0" y="0"/>
                  </a:lnTo>
                </a:path>
              </a:pathLst>
            </a:custGeom>
            <a:ln w="6350">
              <a:solidFill>
                <a:srgbClr val="00ADEF"/>
              </a:solidFill>
            </a:ln>
          </p:spPr>
          <p:txBody>
            <a:bodyPr wrap="square" lIns="0" tIns="0" rIns="0" bIns="0" rtlCol="0">
              <a:noAutofit/>
            </a:bodyPr>
            <a:lstStyle/>
            <a:p>
              <a:endParaRPr/>
            </a:p>
          </p:txBody>
        </p:sp>
        <p:sp>
          <p:nvSpPr>
            <p:cNvPr id="114" name="object 114"/>
            <p:cNvSpPr/>
            <p:nvPr/>
          </p:nvSpPr>
          <p:spPr>
            <a:xfrm>
              <a:off x="7999200" y="5808925"/>
              <a:ext cx="0" cy="349250"/>
            </a:xfrm>
            <a:custGeom>
              <a:avLst/>
              <a:gdLst/>
              <a:ahLst/>
              <a:cxnLst/>
              <a:rect l="l" t="t" r="r" b="b"/>
              <a:pathLst>
                <a:path h="349250">
                  <a:moveTo>
                    <a:pt x="0" y="349250"/>
                  </a:moveTo>
                  <a:lnTo>
                    <a:pt x="0" y="0"/>
                  </a:lnTo>
                </a:path>
              </a:pathLst>
            </a:custGeom>
            <a:ln w="6350">
              <a:solidFill>
                <a:srgbClr val="00ADEF"/>
              </a:solidFill>
            </a:ln>
          </p:spPr>
          <p:txBody>
            <a:bodyPr wrap="square" lIns="0" tIns="0" rIns="0" bIns="0" rtlCol="0">
              <a:noAutofit/>
            </a:bodyPr>
            <a:lstStyle/>
            <a:p>
              <a:endParaRPr/>
            </a:p>
          </p:txBody>
        </p:sp>
        <p:sp>
          <p:nvSpPr>
            <p:cNvPr id="115" name="object 115"/>
            <p:cNvSpPr/>
            <p:nvPr/>
          </p:nvSpPr>
          <p:spPr>
            <a:xfrm>
              <a:off x="6060700" y="4370626"/>
              <a:ext cx="1938502" cy="0"/>
            </a:xfrm>
            <a:custGeom>
              <a:avLst/>
              <a:gdLst/>
              <a:ahLst/>
              <a:cxnLst/>
              <a:rect l="l" t="t" r="r" b="b"/>
              <a:pathLst>
                <a:path w="1938502">
                  <a:moveTo>
                    <a:pt x="0" y="0"/>
                  </a:moveTo>
                  <a:lnTo>
                    <a:pt x="1938502" y="0"/>
                  </a:lnTo>
                </a:path>
              </a:pathLst>
            </a:custGeom>
            <a:ln w="6350">
              <a:solidFill>
                <a:srgbClr val="00ADEF"/>
              </a:solidFill>
            </a:ln>
          </p:spPr>
          <p:txBody>
            <a:bodyPr wrap="square" lIns="0" tIns="0" rIns="0" bIns="0" rtlCol="0">
              <a:noAutofit/>
            </a:bodyPr>
            <a:lstStyle/>
            <a:p>
              <a:endParaRPr/>
            </a:p>
          </p:txBody>
        </p:sp>
        <p:sp>
          <p:nvSpPr>
            <p:cNvPr id="116" name="object 116"/>
            <p:cNvSpPr/>
            <p:nvPr/>
          </p:nvSpPr>
          <p:spPr>
            <a:xfrm>
              <a:off x="7999200" y="4370626"/>
              <a:ext cx="2390203" cy="0"/>
            </a:xfrm>
            <a:custGeom>
              <a:avLst/>
              <a:gdLst/>
              <a:ahLst/>
              <a:cxnLst/>
              <a:rect l="l" t="t" r="r" b="b"/>
              <a:pathLst>
                <a:path w="2390203">
                  <a:moveTo>
                    <a:pt x="0" y="0"/>
                  </a:moveTo>
                  <a:lnTo>
                    <a:pt x="2390203" y="0"/>
                  </a:lnTo>
                </a:path>
              </a:pathLst>
            </a:custGeom>
            <a:ln w="6350">
              <a:solidFill>
                <a:srgbClr val="00ADEF"/>
              </a:solidFill>
            </a:ln>
          </p:spPr>
          <p:txBody>
            <a:bodyPr wrap="square" lIns="0" tIns="0" rIns="0" bIns="0" rtlCol="0">
              <a:noAutofit/>
            </a:bodyPr>
            <a:lstStyle/>
            <a:p>
              <a:endParaRPr/>
            </a:p>
          </p:txBody>
        </p:sp>
        <p:sp>
          <p:nvSpPr>
            <p:cNvPr id="83" name="object 83"/>
            <p:cNvSpPr/>
            <p:nvPr/>
          </p:nvSpPr>
          <p:spPr>
            <a:xfrm>
              <a:off x="6017294" y="6283072"/>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84" name="object 84"/>
            <p:cNvSpPr/>
            <p:nvPr/>
          </p:nvSpPr>
          <p:spPr>
            <a:xfrm>
              <a:off x="6054835" y="6320614"/>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77" name="object 77"/>
            <p:cNvSpPr/>
            <p:nvPr/>
          </p:nvSpPr>
          <p:spPr>
            <a:xfrm>
              <a:off x="465349" y="3614403"/>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78" name="object 78"/>
            <p:cNvSpPr/>
            <p:nvPr/>
          </p:nvSpPr>
          <p:spPr>
            <a:xfrm>
              <a:off x="828531" y="3685967"/>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40" y="350875"/>
                  </a:lnTo>
                  <a:lnTo>
                    <a:pt x="266559" y="350959"/>
                  </a:lnTo>
                  <a:lnTo>
                    <a:pt x="282154" y="351547"/>
                  </a:lnTo>
                  <a:lnTo>
                    <a:pt x="292848" y="353144"/>
                  </a:lnTo>
                  <a:lnTo>
                    <a:pt x="308423" y="361378"/>
                  </a:lnTo>
                  <a:lnTo>
                    <a:pt x="346367" y="409359"/>
                  </a:lnTo>
                  <a:lnTo>
                    <a:pt x="339652" y="402820"/>
                  </a:lnTo>
                  <a:lnTo>
                    <a:pt x="333624" y="397932"/>
                  </a:lnTo>
                  <a:lnTo>
                    <a:pt x="326854" y="394238"/>
                  </a:lnTo>
                  <a:lnTo>
                    <a:pt x="317916" y="391282"/>
                  </a:lnTo>
                  <a:lnTo>
                    <a:pt x="305384" y="388606"/>
                  </a:lnTo>
                  <a:lnTo>
                    <a:pt x="287829" y="385753"/>
                  </a:lnTo>
                  <a:lnTo>
                    <a:pt x="263827" y="382267"/>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79" name="object 79"/>
            <p:cNvSpPr/>
            <p:nvPr/>
          </p:nvSpPr>
          <p:spPr>
            <a:xfrm>
              <a:off x="1132594" y="3655118"/>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8" y="103950"/>
                  </a:lnTo>
                  <a:lnTo>
                    <a:pt x="8128" y="352489"/>
                  </a:lnTo>
                  <a:lnTo>
                    <a:pt x="11391" y="397968"/>
                  </a:lnTo>
                </a:path>
              </a:pathLst>
            </a:custGeom>
            <a:ln w="12699">
              <a:solidFill>
                <a:srgbClr val="939597"/>
              </a:solidFill>
            </a:ln>
          </p:spPr>
          <p:txBody>
            <a:bodyPr wrap="square" lIns="0" tIns="0" rIns="0" bIns="0" rtlCol="0">
              <a:noAutofit/>
            </a:bodyPr>
            <a:lstStyle/>
            <a:p>
              <a:endParaRPr/>
            </a:p>
          </p:txBody>
        </p:sp>
        <p:sp>
          <p:nvSpPr>
            <p:cNvPr id="80" name="object 80"/>
            <p:cNvSpPr/>
            <p:nvPr/>
          </p:nvSpPr>
          <p:spPr>
            <a:xfrm>
              <a:off x="1138284" y="3665089"/>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81" name="object 81"/>
            <p:cNvSpPr/>
            <p:nvPr/>
          </p:nvSpPr>
          <p:spPr>
            <a:xfrm>
              <a:off x="484882" y="3645099"/>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82" name="object 82"/>
            <p:cNvSpPr/>
            <p:nvPr/>
          </p:nvSpPr>
          <p:spPr>
            <a:xfrm>
              <a:off x="494648" y="4053086"/>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75" name="object 75"/>
            <p:cNvSpPr/>
            <p:nvPr/>
          </p:nvSpPr>
          <p:spPr>
            <a:xfrm>
              <a:off x="449995" y="4212197"/>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76" name="object 76"/>
            <p:cNvSpPr/>
            <p:nvPr/>
          </p:nvSpPr>
          <p:spPr>
            <a:xfrm>
              <a:off x="487536" y="4249740"/>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73" name="object 73"/>
            <p:cNvSpPr/>
            <p:nvPr/>
          </p:nvSpPr>
          <p:spPr>
            <a:xfrm>
              <a:off x="446394" y="2837798"/>
              <a:ext cx="275310" cy="275297"/>
            </a:xfrm>
            <a:custGeom>
              <a:avLst/>
              <a:gdLst/>
              <a:ahLst/>
              <a:cxnLst/>
              <a:rect l="l" t="t" r="r" b="b"/>
              <a:pathLst>
                <a:path w="275310" h="275297">
                  <a:moveTo>
                    <a:pt x="137655" y="275297"/>
                  </a:moveTo>
                  <a:lnTo>
                    <a:pt x="152336" y="274524"/>
                  </a:lnTo>
                  <a:lnTo>
                    <a:pt x="166572" y="272255"/>
                  </a:lnTo>
                  <a:lnTo>
                    <a:pt x="180283" y="268569"/>
                  </a:lnTo>
                  <a:lnTo>
                    <a:pt x="193390" y="263546"/>
                  </a:lnTo>
                  <a:lnTo>
                    <a:pt x="205814" y="257264"/>
                  </a:lnTo>
                  <a:lnTo>
                    <a:pt x="217478" y="249802"/>
                  </a:lnTo>
                  <a:lnTo>
                    <a:pt x="228303" y="241238"/>
                  </a:lnTo>
                  <a:lnTo>
                    <a:pt x="238209" y="231651"/>
                  </a:lnTo>
                  <a:lnTo>
                    <a:pt x="247118" y="221120"/>
                  </a:lnTo>
                  <a:lnTo>
                    <a:pt x="254951" y="209723"/>
                  </a:lnTo>
                  <a:lnTo>
                    <a:pt x="261629" y="197540"/>
                  </a:lnTo>
                  <a:lnTo>
                    <a:pt x="267075" y="184648"/>
                  </a:lnTo>
                  <a:lnTo>
                    <a:pt x="271209" y="171127"/>
                  </a:lnTo>
                  <a:lnTo>
                    <a:pt x="273952" y="157055"/>
                  </a:lnTo>
                  <a:lnTo>
                    <a:pt x="275226" y="142512"/>
                  </a:lnTo>
                  <a:lnTo>
                    <a:pt x="275310" y="137642"/>
                  </a:lnTo>
                  <a:lnTo>
                    <a:pt x="274536" y="122960"/>
                  </a:lnTo>
                  <a:lnTo>
                    <a:pt x="272267" y="108724"/>
                  </a:lnTo>
                  <a:lnTo>
                    <a:pt x="268581" y="95014"/>
                  </a:lnTo>
                  <a:lnTo>
                    <a:pt x="263558" y="81907"/>
                  </a:lnTo>
                  <a:lnTo>
                    <a:pt x="257275" y="69483"/>
                  </a:lnTo>
                  <a:lnTo>
                    <a:pt x="249812" y="57820"/>
                  </a:lnTo>
                  <a:lnTo>
                    <a:pt x="241248" y="46996"/>
                  </a:lnTo>
                  <a:lnTo>
                    <a:pt x="231660" y="37092"/>
                  </a:lnTo>
                  <a:lnTo>
                    <a:pt x="221128" y="28184"/>
                  </a:lnTo>
                  <a:lnTo>
                    <a:pt x="209730" y="20352"/>
                  </a:lnTo>
                  <a:lnTo>
                    <a:pt x="197546" y="13675"/>
                  </a:lnTo>
                  <a:lnTo>
                    <a:pt x="184653" y="8231"/>
                  </a:lnTo>
                  <a:lnTo>
                    <a:pt x="171132" y="4098"/>
                  </a:lnTo>
                  <a:lnTo>
                    <a:pt x="157059" y="1356"/>
                  </a:lnTo>
                  <a:lnTo>
                    <a:pt x="142514" y="84"/>
                  </a:lnTo>
                  <a:lnTo>
                    <a:pt x="137655" y="0"/>
                  </a:lnTo>
                  <a:lnTo>
                    <a:pt x="122973" y="773"/>
                  </a:lnTo>
                  <a:lnTo>
                    <a:pt x="108736" y="3042"/>
                  </a:lnTo>
                  <a:lnTo>
                    <a:pt x="95025" y="6727"/>
                  </a:lnTo>
                  <a:lnTo>
                    <a:pt x="81918" y="11750"/>
                  </a:lnTo>
                  <a:lnTo>
                    <a:pt x="69492" y="18031"/>
                  </a:lnTo>
                  <a:lnTo>
                    <a:pt x="57828" y="25493"/>
                  </a:lnTo>
                  <a:lnTo>
                    <a:pt x="47004" y="34057"/>
                  </a:lnTo>
                  <a:lnTo>
                    <a:pt x="37097" y="43643"/>
                  </a:lnTo>
                  <a:lnTo>
                    <a:pt x="28189" y="54174"/>
                  </a:lnTo>
                  <a:lnTo>
                    <a:pt x="20356" y="65570"/>
                  </a:lnTo>
                  <a:lnTo>
                    <a:pt x="13677" y="77753"/>
                  </a:lnTo>
                  <a:lnTo>
                    <a:pt x="8232" y="90645"/>
                  </a:lnTo>
                  <a:lnTo>
                    <a:pt x="4099" y="104166"/>
                  </a:lnTo>
                  <a:lnTo>
                    <a:pt x="1357" y="118238"/>
                  </a:lnTo>
                  <a:lnTo>
                    <a:pt x="84" y="132783"/>
                  </a:lnTo>
                  <a:lnTo>
                    <a:pt x="0" y="137642"/>
                  </a:lnTo>
                  <a:lnTo>
                    <a:pt x="773" y="152324"/>
                  </a:lnTo>
                  <a:lnTo>
                    <a:pt x="3042" y="166559"/>
                  </a:lnTo>
                  <a:lnTo>
                    <a:pt x="6728" y="180270"/>
                  </a:lnTo>
                  <a:lnTo>
                    <a:pt x="11751" y="193377"/>
                  </a:lnTo>
                  <a:lnTo>
                    <a:pt x="18033" y="205802"/>
                  </a:lnTo>
                  <a:lnTo>
                    <a:pt x="25495" y="217466"/>
                  </a:lnTo>
                  <a:lnTo>
                    <a:pt x="34059" y="228290"/>
                  </a:lnTo>
                  <a:lnTo>
                    <a:pt x="43646" y="238196"/>
                  </a:lnTo>
                  <a:lnTo>
                    <a:pt x="54177" y="247105"/>
                  </a:lnTo>
                  <a:lnTo>
                    <a:pt x="65574" y="254938"/>
                  </a:lnTo>
                  <a:lnTo>
                    <a:pt x="77757" y="261617"/>
                  </a:lnTo>
                  <a:lnTo>
                    <a:pt x="90649" y="267062"/>
                  </a:lnTo>
                  <a:lnTo>
                    <a:pt x="104170" y="271196"/>
                  </a:lnTo>
                  <a:lnTo>
                    <a:pt x="118241" y="273939"/>
                  </a:lnTo>
                  <a:lnTo>
                    <a:pt x="132785" y="275213"/>
                  </a:lnTo>
                  <a:lnTo>
                    <a:pt x="137655" y="275297"/>
                  </a:lnTo>
                  <a:close/>
                </a:path>
              </a:pathLst>
            </a:custGeom>
            <a:solidFill>
              <a:srgbClr val="43C7F4"/>
            </a:solidFill>
          </p:spPr>
          <p:txBody>
            <a:bodyPr wrap="square" lIns="0" tIns="0" rIns="0" bIns="0" rtlCol="0">
              <a:noAutofit/>
            </a:bodyPr>
            <a:lstStyle/>
            <a:p>
              <a:endParaRPr/>
            </a:p>
          </p:txBody>
        </p:sp>
        <p:sp>
          <p:nvSpPr>
            <p:cNvPr id="74" name="object 74"/>
            <p:cNvSpPr/>
            <p:nvPr/>
          </p:nvSpPr>
          <p:spPr>
            <a:xfrm>
              <a:off x="483936" y="2875339"/>
              <a:ext cx="200228" cy="200215"/>
            </a:xfrm>
            <a:custGeom>
              <a:avLst/>
              <a:gdLst/>
              <a:ahLst/>
              <a:cxnLst/>
              <a:rect l="l" t="t" r="r" b="b"/>
              <a:pathLst>
                <a:path w="200228" h="200215">
                  <a:moveTo>
                    <a:pt x="100114" y="200215"/>
                  </a:moveTo>
                  <a:lnTo>
                    <a:pt x="114713" y="199158"/>
                  </a:lnTo>
                  <a:lnTo>
                    <a:pt x="128659" y="196086"/>
                  </a:lnTo>
                  <a:lnTo>
                    <a:pt x="141803" y="191148"/>
                  </a:lnTo>
                  <a:lnTo>
                    <a:pt x="153996" y="184492"/>
                  </a:lnTo>
                  <a:lnTo>
                    <a:pt x="165088" y="176267"/>
                  </a:lnTo>
                  <a:lnTo>
                    <a:pt x="174932" y="166622"/>
                  </a:lnTo>
                  <a:lnTo>
                    <a:pt x="183377" y="155706"/>
                  </a:lnTo>
                  <a:lnTo>
                    <a:pt x="190276" y="143667"/>
                  </a:lnTo>
                  <a:lnTo>
                    <a:pt x="195480" y="130654"/>
                  </a:lnTo>
                  <a:lnTo>
                    <a:pt x="198838" y="116816"/>
                  </a:lnTo>
                  <a:lnTo>
                    <a:pt x="200204" y="102301"/>
                  </a:lnTo>
                  <a:lnTo>
                    <a:pt x="200228" y="100101"/>
                  </a:lnTo>
                  <a:lnTo>
                    <a:pt x="199170" y="85501"/>
                  </a:lnTo>
                  <a:lnTo>
                    <a:pt x="196097" y="71555"/>
                  </a:lnTo>
                  <a:lnTo>
                    <a:pt x="191157" y="58411"/>
                  </a:lnTo>
                  <a:lnTo>
                    <a:pt x="184499" y="46220"/>
                  </a:lnTo>
                  <a:lnTo>
                    <a:pt x="176273" y="35128"/>
                  </a:lnTo>
                  <a:lnTo>
                    <a:pt x="166626" y="25286"/>
                  </a:lnTo>
                  <a:lnTo>
                    <a:pt x="155708" y="16842"/>
                  </a:lnTo>
                  <a:lnTo>
                    <a:pt x="143668" y="9945"/>
                  </a:lnTo>
                  <a:lnTo>
                    <a:pt x="130654" y="4744"/>
                  </a:lnTo>
                  <a:lnTo>
                    <a:pt x="116817" y="1387"/>
                  </a:lnTo>
                  <a:lnTo>
                    <a:pt x="102303" y="23"/>
                  </a:lnTo>
                  <a:lnTo>
                    <a:pt x="100114" y="0"/>
                  </a:lnTo>
                  <a:lnTo>
                    <a:pt x="85513" y="1057"/>
                  </a:lnTo>
                  <a:lnTo>
                    <a:pt x="71566" y="4129"/>
                  </a:lnTo>
                  <a:lnTo>
                    <a:pt x="58422" y="9068"/>
                  </a:lnTo>
                  <a:lnTo>
                    <a:pt x="46229" y="15724"/>
                  </a:lnTo>
                  <a:lnTo>
                    <a:pt x="35136" y="23949"/>
                  </a:lnTo>
                  <a:lnTo>
                    <a:pt x="25292" y="33594"/>
                  </a:lnTo>
                  <a:lnTo>
                    <a:pt x="16846" y="44510"/>
                  </a:lnTo>
                  <a:lnTo>
                    <a:pt x="9948" y="56549"/>
                  </a:lnTo>
                  <a:lnTo>
                    <a:pt x="4745" y="69561"/>
                  </a:lnTo>
                  <a:lnTo>
                    <a:pt x="1387" y="83398"/>
                  </a:lnTo>
                  <a:lnTo>
                    <a:pt x="23" y="97911"/>
                  </a:lnTo>
                  <a:lnTo>
                    <a:pt x="0" y="100101"/>
                  </a:lnTo>
                  <a:lnTo>
                    <a:pt x="1057" y="114703"/>
                  </a:lnTo>
                  <a:lnTo>
                    <a:pt x="4130" y="128651"/>
                  </a:lnTo>
                  <a:lnTo>
                    <a:pt x="9069" y="141796"/>
                  </a:lnTo>
                  <a:lnTo>
                    <a:pt x="15726" y="153989"/>
                  </a:lnTo>
                  <a:lnTo>
                    <a:pt x="23952" y="165081"/>
                  </a:lnTo>
                  <a:lnTo>
                    <a:pt x="33597" y="174923"/>
                  </a:lnTo>
                  <a:lnTo>
                    <a:pt x="44514" y="183368"/>
                  </a:lnTo>
                  <a:lnTo>
                    <a:pt x="56553" y="190266"/>
                  </a:lnTo>
                  <a:lnTo>
                    <a:pt x="69565" y="195468"/>
                  </a:lnTo>
                  <a:lnTo>
                    <a:pt x="83402" y="198826"/>
                  </a:lnTo>
                  <a:lnTo>
                    <a:pt x="97914" y="200191"/>
                  </a:lnTo>
                  <a:lnTo>
                    <a:pt x="100114" y="200215"/>
                  </a:lnTo>
                  <a:close/>
                </a:path>
              </a:pathLst>
            </a:custGeom>
            <a:solidFill>
              <a:srgbClr val="FFFFFF"/>
            </a:solidFill>
          </p:spPr>
          <p:txBody>
            <a:bodyPr wrap="square" lIns="0" tIns="0" rIns="0" bIns="0" rtlCol="0">
              <a:noAutofit/>
            </a:bodyPr>
            <a:lstStyle/>
            <a:p>
              <a:endParaRPr/>
            </a:p>
          </p:txBody>
        </p:sp>
        <p:sp>
          <p:nvSpPr>
            <p:cNvPr id="57" name="object 57"/>
            <p:cNvSpPr/>
            <p:nvPr/>
          </p:nvSpPr>
          <p:spPr>
            <a:xfrm>
              <a:off x="369253" y="1055980"/>
              <a:ext cx="108292" cy="117030"/>
            </a:xfrm>
            <a:custGeom>
              <a:avLst/>
              <a:gdLst/>
              <a:ahLst/>
              <a:cxnLst/>
              <a:rect l="l" t="t" r="r" b="b"/>
              <a:pathLst>
                <a:path w="108292" h="117030">
                  <a:moveTo>
                    <a:pt x="108292" y="0"/>
                  </a:moveTo>
                  <a:lnTo>
                    <a:pt x="95442" y="4228"/>
                  </a:lnTo>
                  <a:lnTo>
                    <a:pt x="83124" y="9537"/>
                  </a:lnTo>
                  <a:lnTo>
                    <a:pt x="71395" y="15870"/>
                  </a:lnTo>
                  <a:lnTo>
                    <a:pt x="60311" y="23171"/>
                  </a:lnTo>
                  <a:lnTo>
                    <a:pt x="49929" y="31383"/>
                  </a:lnTo>
                  <a:lnTo>
                    <a:pt x="40305" y="40449"/>
                  </a:lnTo>
                  <a:lnTo>
                    <a:pt x="31497" y="50313"/>
                  </a:lnTo>
                  <a:lnTo>
                    <a:pt x="23560" y="60917"/>
                  </a:lnTo>
                  <a:lnTo>
                    <a:pt x="16552" y="72206"/>
                  </a:lnTo>
                  <a:lnTo>
                    <a:pt x="10528" y="84123"/>
                  </a:lnTo>
                  <a:lnTo>
                    <a:pt x="5545" y="96611"/>
                  </a:lnTo>
                  <a:lnTo>
                    <a:pt x="1661" y="109614"/>
                  </a:lnTo>
                  <a:lnTo>
                    <a:pt x="0" y="117030"/>
                  </a:lnTo>
                </a:path>
              </a:pathLst>
            </a:custGeom>
            <a:ln w="12700">
              <a:solidFill>
                <a:srgbClr val="00C0F3"/>
              </a:solidFill>
              <a:prstDash val="dash"/>
            </a:ln>
          </p:spPr>
          <p:txBody>
            <a:bodyPr wrap="square" lIns="0" tIns="0" rIns="0" bIns="0" rtlCol="0">
              <a:noAutofit/>
            </a:bodyPr>
            <a:lstStyle/>
            <a:p>
              <a:endParaRPr/>
            </a:p>
          </p:txBody>
        </p:sp>
        <p:sp>
          <p:nvSpPr>
            <p:cNvPr id="58" name="object 58"/>
            <p:cNvSpPr/>
            <p:nvPr/>
          </p:nvSpPr>
          <p:spPr>
            <a:xfrm>
              <a:off x="366350" y="1245915"/>
              <a:ext cx="0" cy="976426"/>
            </a:xfrm>
            <a:custGeom>
              <a:avLst/>
              <a:gdLst/>
              <a:ahLst/>
              <a:cxnLst/>
              <a:rect l="l" t="t" r="r" b="b"/>
              <a:pathLst>
                <a:path h="976426">
                  <a:moveTo>
                    <a:pt x="0" y="0"/>
                  </a:moveTo>
                  <a:lnTo>
                    <a:pt x="0" y="976426"/>
                  </a:lnTo>
                </a:path>
              </a:pathLst>
            </a:custGeom>
            <a:ln w="12700">
              <a:solidFill>
                <a:srgbClr val="00C0F3"/>
              </a:solidFill>
              <a:prstDash val="dash"/>
            </a:ln>
          </p:spPr>
          <p:txBody>
            <a:bodyPr wrap="square" lIns="0" tIns="0" rIns="0" bIns="0" rtlCol="0">
              <a:noAutofit/>
            </a:bodyPr>
            <a:lstStyle/>
            <a:p>
              <a:endParaRPr/>
            </a:p>
          </p:txBody>
        </p:sp>
        <p:sp>
          <p:nvSpPr>
            <p:cNvPr id="59" name="object 59"/>
            <p:cNvSpPr/>
            <p:nvPr/>
          </p:nvSpPr>
          <p:spPr>
            <a:xfrm>
              <a:off x="366346" y="1184648"/>
              <a:ext cx="1066" cy="36715"/>
            </a:xfrm>
            <a:custGeom>
              <a:avLst/>
              <a:gdLst/>
              <a:ahLst/>
              <a:cxnLst/>
              <a:rect l="l" t="t" r="r" b="b"/>
              <a:pathLst>
                <a:path w="1066" h="36715">
                  <a:moveTo>
                    <a:pt x="1066" y="0"/>
                  </a:moveTo>
                  <a:lnTo>
                    <a:pt x="368" y="5930"/>
                  </a:lnTo>
                  <a:lnTo>
                    <a:pt x="0" y="11976"/>
                  </a:lnTo>
                  <a:lnTo>
                    <a:pt x="0" y="18097"/>
                  </a:lnTo>
                  <a:lnTo>
                    <a:pt x="0" y="36715"/>
                  </a:lnTo>
                </a:path>
              </a:pathLst>
            </a:custGeom>
            <a:ln w="12700">
              <a:solidFill>
                <a:srgbClr val="00C0F3"/>
              </a:solidFill>
            </a:ln>
          </p:spPr>
          <p:txBody>
            <a:bodyPr wrap="square" lIns="0" tIns="0" rIns="0" bIns="0" rtlCol="0">
              <a:noAutofit/>
            </a:bodyPr>
            <a:lstStyle/>
            <a:p>
              <a:endParaRPr/>
            </a:p>
          </p:txBody>
        </p:sp>
        <p:sp>
          <p:nvSpPr>
            <p:cNvPr id="60" name="object 60"/>
            <p:cNvSpPr/>
            <p:nvPr/>
          </p:nvSpPr>
          <p:spPr>
            <a:xfrm>
              <a:off x="371985" y="2294449"/>
              <a:ext cx="117030" cy="108292"/>
            </a:xfrm>
            <a:custGeom>
              <a:avLst/>
              <a:gdLst/>
              <a:ahLst/>
              <a:cxnLst/>
              <a:rect l="l" t="t" r="r" b="b"/>
              <a:pathLst>
                <a:path w="117030" h="108292">
                  <a:moveTo>
                    <a:pt x="0" y="0"/>
                  </a:moveTo>
                  <a:lnTo>
                    <a:pt x="4228" y="12850"/>
                  </a:lnTo>
                  <a:lnTo>
                    <a:pt x="9537" y="25168"/>
                  </a:lnTo>
                  <a:lnTo>
                    <a:pt x="15870" y="36897"/>
                  </a:lnTo>
                  <a:lnTo>
                    <a:pt x="23171" y="47981"/>
                  </a:lnTo>
                  <a:lnTo>
                    <a:pt x="31383" y="58363"/>
                  </a:lnTo>
                  <a:lnTo>
                    <a:pt x="40449" y="67987"/>
                  </a:lnTo>
                  <a:lnTo>
                    <a:pt x="50313" y="76795"/>
                  </a:lnTo>
                  <a:lnTo>
                    <a:pt x="60917" y="84732"/>
                  </a:lnTo>
                  <a:lnTo>
                    <a:pt x="72206" y="91740"/>
                  </a:lnTo>
                  <a:lnTo>
                    <a:pt x="84123" y="97764"/>
                  </a:lnTo>
                  <a:lnTo>
                    <a:pt x="96611" y="102747"/>
                  </a:lnTo>
                  <a:lnTo>
                    <a:pt x="109614" y="106631"/>
                  </a:lnTo>
                  <a:lnTo>
                    <a:pt x="117030" y="108292"/>
                  </a:lnTo>
                </a:path>
              </a:pathLst>
            </a:custGeom>
            <a:ln w="12700">
              <a:solidFill>
                <a:srgbClr val="00C0F3"/>
              </a:solidFill>
              <a:prstDash val="dash"/>
            </a:ln>
          </p:spPr>
          <p:txBody>
            <a:bodyPr wrap="square" lIns="0" tIns="0" rIns="0" bIns="0" rtlCol="0">
              <a:noAutofit/>
            </a:bodyPr>
            <a:lstStyle/>
            <a:p>
              <a:endParaRPr/>
            </a:p>
          </p:txBody>
        </p:sp>
        <p:sp>
          <p:nvSpPr>
            <p:cNvPr id="61" name="object 61"/>
            <p:cNvSpPr/>
            <p:nvPr/>
          </p:nvSpPr>
          <p:spPr>
            <a:xfrm>
              <a:off x="366346" y="2234620"/>
              <a:ext cx="1066" cy="36728"/>
            </a:xfrm>
            <a:custGeom>
              <a:avLst/>
              <a:gdLst/>
              <a:ahLst/>
              <a:cxnLst/>
              <a:rect l="l" t="t" r="r" b="b"/>
              <a:pathLst>
                <a:path w="1066" h="36728">
                  <a:moveTo>
                    <a:pt x="0" y="0"/>
                  </a:moveTo>
                  <a:lnTo>
                    <a:pt x="0" y="18630"/>
                  </a:lnTo>
                  <a:lnTo>
                    <a:pt x="0" y="24752"/>
                  </a:lnTo>
                  <a:lnTo>
                    <a:pt x="368" y="30784"/>
                  </a:lnTo>
                  <a:lnTo>
                    <a:pt x="1066" y="36728"/>
                  </a:lnTo>
                </a:path>
              </a:pathLst>
            </a:custGeom>
            <a:ln w="12699">
              <a:solidFill>
                <a:srgbClr val="00C0F3"/>
              </a:solidFill>
            </a:ln>
          </p:spPr>
          <p:txBody>
            <a:bodyPr wrap="square" lIns="0" tIns="0" rIns="0" bIns="0" rtlCol="0">
              <a:noAutofit/>
            </a:bodyPr>
            <a:lstStyle/>
            <a:p>
              <a:endParaRPr/>
            </a:p>
          </p:txBody>
        </p:sp>
        <p:sp>
          <p:nvSpPr>
            <p:cNvPr id="62" name="object 62"/>
            <p:cNvSpPr/>
            <p:nvPr/>
          </p:nvSpPr>
          <p:spPr>
            <a:xfrm>
              <a:off x="562993" y="2405645"/>
              <a:ext cx="4286643" cy="0"/>
            </a:xfrm>
            <a:custGeom>
              <a:avLst/>
              <a:gdLst/>
              <a:ahLst/>
              <a:cxnLst/>
              <a:rect l="l" t="t" r="r" b="b"/>
              <a:pathLst>
                <a:path w="4286643">
                  <a:moveTo>
                    <a:pt x="0" y="0"/>
                  </a:moveTo>
                  <a:lnTo>
                    <a:pt x="4286643" y="0"/>
                  </a:lnTo>
                </a:path>
              </a:pathLst>
            </a:custGeom>
            <a:ln w="12700">
              <a:solidFill>
                <a:srgbClr val="00C0F3"/>
              </a:solidFill>
              <a:prstDash val="dash"/>
            </a:ln>
          </p:spPr>
          <p:txBody>
            <a:bodyPr wrap="square" lIns="0" tIns="0" rIns="0" bIns="0" rtlCol="0">
              <a:noAutofit/>
            </a:bodyPr>
            <a:lstStyle/>
            <a:p>
              <a:endParaRPr/>
            </a:p>
          </p:txBody>
        </p:sp>
        <p:sp>
          <p:nvSpPr>
            <p:cNvPr id="63" name="object 63"/>
            <p:cNvSpPr/>
            <p:nvPr/>
          </p:nvSpPr>
          <p:spPr>
            <a:xfrm>
              <a:off x="500649" y="2404584"/>
              <a:ext cx="37084" cy="1066"/>
            </a:xfrm>
            <a:custGeom>
              <a:avLst/>
              <a:gdLst/>
              <a:ahLst/>
              <a:cxnLst/>
              <a:rect l="l" t="t" r="r" b="b"/>
              <a:pathLst>
                <a:path w="37084" h="1066">
                  <a:moveTo>
                    <a:pt x="0" y="0"/>
                  </a:moveTo>
                  <a:lnTo>
                    <a:pt x="5943" y="698"/>
                  </a:lnTo>
                  <a:lnTo>
                    <a:pt x="11976" y="1066"/>
                  </a:lnTo>
                  <a:lnTo>
                    <a:pt x="18097" y="1066"/>
                  </a:lnTo>
                  <a:lnTo>
                    <a:pt x="37084" y="1066"/>
                  </a:lnTo>
                </a:path>
              </a:pathLst>
            </a:custGeom>
            <a:ln w="12699">
              <a:solidFill>
                <a:srgbClr val="00C0F3"/>
              </a:solidFill>
            </a:ln>
          </p:spPr>
          <p:txBody>
            <a:bodyPr wrap="square" lIns="0" tIns="0" rIns="0" bIns="0" rtlCol="0">
              <a:noAutofit/>
            </a:bodyPr>
            <a:lstStyle/>
            <a:p>
              <a:endParaRPr/>
            </a:p>
          </p:txBody>
        </p:sp>
        <p:sp>
          <p:nvSpPr>
            <p:cNvPr id="64" name="object 64"/>
            <p:cNvSpPr/>
            <p:nvPr/>
          </p:nvSpPr>
          <p:spPr>
            <a:xfrm>
              <a:off x="4922453" y="2282979"/>
              <a:ext cx="108292" cy="117030"/>
            </a:xfrm>
            <a:custGeom>
              <a:avLst/>
              <a:gdLst/>
              <a:ahLst/>
              <a:cxnLst/>
              <a:rect l="l" t="t" r="r" b="b"/>
              <a:pathLst>
                <a:path w="108292" h="117030">
                  <a:moveTo>
                    <a:pt x="0" y="117030"/>
                  </a:moveTo>
                  <a:lnTo>
                    <a:pt x="12850" y="112802"/>
                  </a:lnTo>
                  <a:lnTo>
                    <a:pt x="25168" y="107493"/>
                  </a:lnTo>
                  <a:lnTo>
                    <a:pt x="36897" y="101159"/>
                  </a:lnTo>
                  <a:lnTo>
                    <a:pt x="47981" y="93859"/>
                  </a:lnTo>
                  <a:lnTo>
                    <a:pt x="58363" y="85647"/>
                  </a:lnTo>
                  <a:lnTo>
                    <a:pt x="67987" y="76581"/>
                  </a:lnTo>
                  <a:lnTo>
                    <a:pt x="76795" y="66717"/>
                  </a:lnTo>
                  <a:lnTo>
                    <a:pt x="84732" y="56112"/>
                  </a:lnTo>
                  <a:lnTo>
                    <a:pt x="91740" y="44823"/>
                  </a:lnTo>
                  <a:lnTo>
                    <a:pt x="97764" y="32906"/>
                  </a:lnTo>
                  <a:lnTo>
                    <a:pt x="102747" y="20418"/>
                  </a:lnTo>
                  <a:lnTo>
                    <a:pt x="106631" y="7416"/>
                  </a:lnTo>
                  <a:lnTo>
                    <a:pt x="108292" y="0"/>
                  </a:lnTo>
                </a:path>
              </a:pathLst>
            </a:custGeom>
            <a:ln w="12700">
              <a:solidFill>
                <a:srgbClr val="00C0F3"/>
              </a:solidFill>
              <a:prstDash val="dash"/>
            </a:ln>
          </p:spPr>
          <p:txBody>
            <a:bodyPr wrap="square" lIns="0" tIns="0" rIns="0" bIns="0" rtlCol="0">
              <a:noAutofit/>
            </a:bodyPr>
            <a:lstStyle/>
            <a:p>
              <a:endParaRPr/>
            </a:p>
          </p:txBody>
        </p:sp>
        <p:sp>
          <p:nvSpPr>
            <p:cNvPr id="65" name="object 65"/>
            <p:cNvSpPr/>
            <p:nvPr/>
          </p:nvSpPr>
          <p:spPr>
            <a:xfrm>
              <a:off x="4862273" y="2404584"/>
              <a:ext cx="37071" cy="1066"/>
            </a:xfrm>
            <a:custGeom>
              <a:avLst/>
              <a:gdLst/>
              <a:ahLst/>
              <a:cxnLst/>
              <a:rect l="l" t="t" r="r" b="b"/>
              <a:pathLst>
                <a:path w="37071" h="1066">
                  <a:moveTo>
                    <a:pt x="0" y="1066"/>
                  </a:moveTo>
                  <a:lnTo>
                    <a:pt x="18973" y="1066"/>
                  </a:lnTo>
                  <a:lnTo>
                    <a:pt x="25095" y="1066"/>
                  </a:lnTo>
                  <a:lnTo>
                    <a:pt x="31140" y="698"/>
                  </a:lnTo>
                  <a:lnTo>
                    <a:pt x="37071" y="0"/>
                  </a:lnTo>
                </a:path>
              </a:pathLst>
            </a:custGeom>
            <a:ln w="12699">
              <a:solidFill>
                <a:srgbClr val="00C0F3"/>
              </a:solidFill>
            </a:ln>
          </p:spPr>
          <p:txBody>
            <a:bodyPr wrap="square" lIns="0" tIns="0" rIns="0" bIns="0" rtlCol="0">
              <a:noAutofit/>
            </a:bodyPr>
            <a:lstStyle/>
            <a:p>
              <a:endParaRPr/>
            </a:p>
          </p:txBody>
        </p:sp>
        <p:sp>
          <p:nvSpPr>
            <p:cNvPr id="66" name="object 66"/>
            <p:cNvSpPr/>
            <p:nvPr/>
          </p:nvSpPr>
          <p:spPr>
            <a:xfrm>
              <a:off x="5033650" y="1233648"/>
              <a:ext cx="0" cy="976426"/>
            </a:xfrm>
            <a:custGeom>
              <a:avLst/>
              <a:gdLst/>
              <a:ahLst/>
              <a:cxnLst/>
              <a:rect l="l" t="t" r="r" b="b"/>
              <a:pathLst>
                <a:path h="976426">
                  <a:moveTo>
                    <a:pt x="0" y="976426"/>
                  </a:moveTo>
                  <a:lnTo>
                    <a:pt x="0" y="0"/>
                  </a:lnTo>
                </a:path>
              </a:pathLst>
            </a:custGeom>
            <a:ln w="12700">
              <a:solidFill>
                <a:srgbClr val="00C0F3"/>
              </a:solidFill>
              <a:prstDash val="dash"/>
            </a:ln>
          </p:spPr>
          <p:txBody>
            <a:bodyPr wrap="square" lIns="0" tIns="0" rIns="0" bIns="0" rtlCol="0">
              <a:noAutofit/>
            </a:bodyPr>
            <a:lstStyle/>
            <a:p>
              <a:endParaRPr/>
            </a:p>
          </p:txBody>
        </p:sp>
        <p:sp>
          <p:nvSpPr>
            <p:cNvPr id="67" name="object 67"/>
            <p:cNvSpPr/>
            <p:nvPr/>
          </p:nvSpPr>
          <p:spPr>
            <a:xfrm>
              <a:off x="5032580" y="2234620"/>
              <a:ext cx="1066" cy="36728"/>
            </a:xfrm>
            <a:custGeom>
              <a:avLst/>
              <a:gdLst/>
              <a:ahLst/>
              <a:cxnLst/>
              <a:rect l="l" t="t" r="r" b="b"/>
              <a:pathLst>
                <a:path w="1066" h="36728">
                  <a:moveTo>
                    <a:pt x="0" y="36728"/>
                  </a:moveTo>
                  <a:lnTo>
                    <a:pt x="711" y="30784"/>
                  </a:lnTo>
                  <a:lnTo>
                    <a:pt x="1066" y="24752"/>
                  </a:lnTo>
                  <a:lnTo>
                    <a:pt x="1066" y="18630"/>
                  </a:lnTo>
                  <a:lnTo>
                    <a:pt x="1066" y="0"/>
                  </a:lnTo>
                </a:path>
              </a:pathLst>
            </a:custGeom>
            <a:ln w="12700">
              <a:solidFill>
                <a:srgbClr val="00C0F3"/>
              </a:solidFill>
            </a:ln>
          </p:spPr>
          <p:txBody>
            <a:bodyPr wrap="square" lIns="0" tIns="0" rIns="0" bIns="0" rtlCol="0">
              <a:noAutofit/>
            </a:bodyPr>
            <a:lstStyle/>
            <a:p>
              <a:endParaRPr/>
            </a:p>
          </p:txBody>
        </p:sp>
        <p:sp>
          <p:nvSpPr>
            <p:cNvPr id="68" name="object 68"/>
            <p:cNvSpPr/>
            <p:nvPr/>
          </p:nvSpPr>
          <p:spPr>
            <a:xfrm>
              <a:off x="4910984" y="1053249"/>
              <a:ext cx="117030" cy="108292"/>
            </a:xfrm>
            <a:custGeom>
              <a:avLst/>
              <a:gdLst/>
              <a:ahLst/>
              <a:cxnLst/>
              <a:rect l="l" t="t" r="r" b="b"/>
              <a:pathLst>
                <a:path w="117030" h="108292">
                  <a:moveTo>
                    <a:pt x="117030" y="108292"/>
                  </a:moveTo>
                  <a:lnTo>
                    <a:pt x="112802" y="95442"/>
                  </a:lnTo>
                  <a:lnTo>
                    <a:pt x="107493" y="83124"/>
                  </a:lnTo>
                  <a:lnTo>
                    <a:pt x="101159" y="71395"/>
                  </a:lnTo>
                  <a:lnTo>
                    <a:pt x="93859" y="60311"/>
                  </a:lnTo>
                  <a:lnTo>
                    <a:pt x="85647" y="49929"/>
                  </a:lnTo>
                  <a:lnTo>
                    <a:pt x="76581" y="40305"/>
                  </a:lnTo>
                  <a:lnTo>
                    <a:pt x="66717" y="31497"/>
                  </a:lnTo>
                  <a:lnTo>
                    <a:pt x="56112" y="23560"/>
                  </a:lnTo>
                  <a:lnTo>
                    <a:pt x="44823" y="16552"/>
                  </a:lnTo>
                  <a:lnTo>
                    <a:pt x="32906" y="10528"/>
                  </a:lnTo>
                  <a:lnTo>
                    <a:pt x="20418" y="5545"/>
                  </a:lnTo>
                  <a:lnTo>
                    <a:pt x="7416" y="1661"/>
                  </a:lnTo>
                  <a:lnTo>
                    <a:pt x="0" y="0"/>
                  </a:lnTo>
                </a:path>
              </a:pathLst>
            </a:custGeom>
            <a:ln w="12700">
              <a:solidFill>
                <a:srgbClr val="00C0F3"/>
              </a:solidFill>
              <a:prstDash val="dash"/>
            </a:ln>
          </p:spPr>
          <p:txBody>
            <a:bodyPr wrap="square" lIns="0" tIns="0" rIns="0" bIns="0" rtlCol="0">
              <a:noAutofit/>
            </a:bodyPr>
            <a:lstStyle/>
            <a:p>
              <a:endParaRPr/>
            </a:p>
          </p:txBody>
        </p:sp>
        <p:sp>
          <p:nvSpPr>
            <p:cNvPr id="69" name="object 69"/>
            <p:cNvSpPr/>
            <p:nvPr/>
          </p:nvSpPr>
          <p:spPr>
            <a:xfrm>
              <a:off x="5032580" y="1184648"/>
              <a:ext cx="1066" cy="36715"/>
            </a:xfrm>
            <a:custGeom>
              <a:avLst/>
              <a:gdLst/>
              <a:ahLst/>
              <a:cxnLst/>
              <a:rect l="l" t="t" r="r" b="b"/>
              <a:pathLst>
                <a:path w="1066" h="36715">
                  <a:moveTo>
                    <a:pt x="1066" y="36715"/>
                  </a:moveTo>
                  <a:lnTo>
                    <a:pt x="1066" y="18097"/>
                  </a:lnTo>
                  <a:lnTo>
                    <a:pt x="1066" y="11976"/>
                  </a:lnTo>
                  <a:lnTo>
                    <a:pt x="711" y="5930"/>
                  </a:lnTo>
                  <a:lnTo>
                    <a:pt x="0" y="0"/>
                  </a:lnTo>
                </a:path>
              </a:pathLst>
            </a:custGeom>
            <a:ln w="12700">
              <a:solidFill>
                <a:srgbClr val="00C0F3"/>
              </a:solidFill>
            </a:ln>
          </p:spPr>
          <p:txBody>
            <a:bodyPr wrap="square" lIns="0" tIns="0" rIns="0" bIns="0" rtlCol="0">
              <a:noAutofit/>
            </a:bodyPr>
            <a:lstStyle/>
            <a:p>
              <a:endParaRPr/>
            </a:p>
          </p:txBody>
        </p:sp>
        <p:sp>
          <p:nvSpPr>
            <p:cNvPr id="70" name="object 70"/>
            <p:cNvSpPr/>
            <p:nvPr/>
          </p:nvSpPr>
          <p:spPr>
            <a:xfrm>
              <a:off x="550363" y="1050345"/>
              <a:ext cx="4286643" cy="0"/>
            </a:xfrm>
            <a:custGeom>
              <a:avLst/>
              <a:gdLst/>
              <a:ahLst/>
              <a:cxnLst/>
              <a:rect l="l" t="t" r="r" b="b"/>
              <a:pathLst>
                <a:path w="4286643">
                  <a:moveTo>
                    <a:pt x="4286643" y="0"/>
                  </a:moveTo>
                  <a:lnTo>
                    <a:pt x="0" y="0"/>
                  </a:lnTo>
                </a:path>
              </a:pathLst>
            </a:custGeom>
            <a:ln w="12700">
              <a:solidFill>
                <a:srgbClr val="00C0F3"/>
              </a:solidFill>
              <a:prstDash val="dash"/>
            </a:ln>
          </p:spPr>
          <p:txBody>
            <a:bodyPr wrap="square" lIns="0" tIns="0" rIns="0" bIns="0" rtlCol="0">
              <a:noAutofit/>
            </a:bodyPr>
            <a:lstStyle/>
            <a:p>
              <a:endParaRPr/>
            </a:p>
          </p:txBody>
        </p:sp>
        <p:sp>
          <p:nvSpPr>
            <p:cNvPr id="71" name="object 71"/>
            <p:cNvSpPr/>
            <p:nvPr/>
          </p:nvSpPr>
          <p:spPr>
            <a:xfrm>
              <a:off x="4862273" y="1050345"/>
              <a:ext cx="37071" cy="1066"/>
            </a:xfrm>
            <a:custGeom>
              <a:avLst/>
              <a:gdLst/>
              <a:ahLst/>
              <a:cxnLst/>
              <a:rect l="l" t="t" r="r" b="b"/>
              <a:pathLst>
                <a:path w="37071" h="1066">
                  <a:moveTo>
                    <a:pt x="37071" y="1066"/>
                  </a:moveTo>
                  <a:lnTo>
                    <a:pt x="31140" y="355"/>
                  </a:lnTo>
                  <a:lnTo>
                    <a:pt x="25095" y="0"/>
                  </a:lnTo>
                  <a:lnTo>
                    <a:pt x="18973" y="0"/>
                  </a:lnTo>
                  <a:lnTo>
                    <a:pt x="0" y="0"/>
                  </a:lnTo>
                </a:path>
              </a:pathLst>
            </a:custGeom>
            <a:ln w="12699">
              <a:solidFill>
                <a:srgbClr val="00C0F3"/>
              </a:solidFill>
            </a:ln>
          </p:spPr>
          <p:txBody>
            <a:bodyPr wrap="square" lIns="0" tIns="0" rIns="0" bIns="0" rtlCol="0">
              <a:noAutofit/>
            </a:bodyPr>
            <a:lstStyle/>
            <a:p>
              <a:endParaRPr/>
            </a:p>
          </p:txBody>
        </p:sp>
        <p:sp>
          <p:nvSpPr>
            <p:cNvPr id="72" name="object 72"/>
            <p:cNvSpPr/>
            <p:nvPr/>
          </p:nvSpPr>
          <p:spPr>
            <a:xfrm>
              <a:off x="500649" y="1050345"/>
              <a:ext cx="37084" cy="1066"/>
            </a:xfrm>
            <a:custGeom>
              <a:avLst/>
              <a:gdLst/>
              <a:ahLst/>
              <a:cxnLst/>
              <a:rect l="l" t="t" r="r" b="b"/>
              <a:pathLst>
                <a:path w="37084" h="1066">
                  <a:moveTo>
                    <a:pt x="37084" y="0"/>
                  </a:moveTo>
                  <a:lnTo>
                    <a:pt x="18097" y="0"/>
                  </a:lnTo>
                  <a:lnTo>
                    <a:pt x="11976" y="0"/>
                  </a:lnTo>
                  <a:lnTo>
                    <a:pt x="5943" y="355"/>
                  </a:lnTo>
                  <a:lnTo>
                    <a:pt x="0" y="1066"/>
                  </a:lnTo>
                </a:path>
              </a:pathLst>
            </a:custGeom>
            <a:ln w="12699">
              <a:solidFill>
                <a:srgbClr val="00C0F3"/>
              </a:solidFill>
            </a:ln>
          </p:spPr>
          <p:txBody>
            <a:bodyPr wrap="square" lIns="0" tIns="0" rIns="0" bIns="0" rtlCol="0">
              <a:noAutofit/>
            </a:bodyPr>
            <a:lstStyle/>
            <a:p>
              <a:endParaRPr/>
            </a:p>
          </p:txBody>
        </p:sp>
        <p:sp>
          <p:nvSpPr>
            <p:cNvPr id="56" name="object 56"/>
            <p:cNvSpPr/>
            <p:nvPr/>
          </p:nvSpPr>
          <p:spPr>
            <a:xfrm>
              <a:off x="8457274" y="733126"/>
              <a:ext cx="1321193" cy="764679"/>
            </a:xfrm>
            <a:custGeom>
              <a:avLst/>
              <a:gdLst/>
              <a:ahLst/>
              <a:cxnLst/>
              <a:rect l="l" t="t" r="r" b="b"/>
              <a:pathLst>
                <a:path w="1321193" h="764679">
                  <a:moveTo>
                    <a:pt x="152400" y="0"/>
                  </a:moveTo>
                  <a:lnTo>
                    <a:pt x="109547" y="6108"/>
                  </a:lnTo>
                  <a:lnTo>
                    <a:pt x="71415" y="23277"/>
                  </a:lnTo>
                  <a:lnTo>
                    <a:pt x="39737" y="49772"/>
                  </a:lnTo>
                  <a:lnTo>
                    <a:pt x="16247" y="83860"/>
                  </a:lnTo>
                  <a:lnTo>
                    <a:pt x="2678" y="123807"/>
                  </a:lnTo>
                  <a:lnTo>
                    <a:pt x="0" y="152400"/>
                  </a:lnTo>
                  <a:lnTo>
                    <a:pt x="0" y="612279"/>
                  </a:lnTo>
                  <a:lnTo>
                    <a:pt x="6108" y="655131"/>
                  </a:lnTo>
                  <a:lnTo>
                    <a:pt x="23277" y="693263"/>
                  </a:lnTo>
                  <a:lnTo>
                    <a:pt x="49772" y="724942"/>
                  </a:lnTo>
                  <a:lnTo>
                    <a:pt x="83860" y="748432"/>
                  </a:lnTo>
                  <a:lnTo>
                    <a:pt x="123807" y="762001"/>
                  </a:lnTo>
                  <a:lnTo>
                    <a:pt x="152400" y="764679"/>
                  </a:lnTo>
                  <a:lnTo>
                    <a:pt x="1168793" y="764679"/>
                  </a:lnTo>
                  <a:lnTo>
                    <a:pt x="1211650" y="758571"/>
                  </a:lnTo>
                  <a:lnTo>
                    <a:pt x="1249783" y="741402"/>
                  </a:lnTo>
                  <a:lnTo>
                    <a:pt x="1281460" y="714907"/>
                  </a:lnTo>
                  <a:lnTo>
                    <a:pt x="1304948" y="680818"/>
                  </a:lnTo>
                  <a:lnTo>
                    <a:pt x="1318515" y="640871"/>
                  </a:lnTo>
                  <a:lnTo>
                    <a:pt x="1321193" y="612279"/>
                  </a:lnTo>
                  <a:lnTo>
                    <a:pt x="1321193" y="152400"/>
                  </a:lnTo>
                  <a:lnTo>
                    <a:pt x="1315086" y="109547"/>
                  </a:lnTo>
                  <a:lnTo>
                    <a:pt x="1297919" y="71415"/>
                  </a:lnTo>
                  <a:lnTo>
                    <a:pt x="1271426" y="39737"/>
                  </a:lnTo>
                  <a:lnTo>
                    <a:pt x="1237338" y="16247"/>
                  </a:lnTo>
                  <a:lnTo>
                    <a:pt x="1197389" y="2678"/>
                  </a:lnTo>
                  <a:lnTo>
                    <a:pt x="1168793" y="0"/>
                  </a:lnTo>
                  <a:lnTo>
                    <a:pt x="152400" y="0"/>
                  </a:lnTo>
                  <a:close/>
                </a:path>
              </a:pathLst>
            </a:custGeom>
            <a:ln w="6350">
              <a:solidFill>
                <a:srgbClr val="00ADEF"/>
              </a:solidFill>
            </a:ln>
          </p:spPr>
          <p:txBody>
            <a:bodyPr wrap="square" lIns="0" tIns="0" rIns="0" bIns="0" rtlCol="0">
              <a:noAutofit/>
            </a:bodyPr>
            <a:lstStyle/>
            <a:p>
              <a:endParaRPr/>
            </a:p>
          </p:txBody>
        </p:sp>
        <p:sp>
          <p:nvSpPr>
            <p:cNvPr id="53" name="object 53"/>
            <p:cNvSpPr/>
            <p:nvPr/>
          </p:nvSpPr>
          <p:spPr>
            <a:xfrm>
              <a:off x="6294274" y="733126"/>
              <a:ext cx="1321193" cy="764679"/>
            </a:xfrm>
            <a:custGeom>
              <a:avLst/>
              <a:gdLst/>
              <a:ahLst/>
              <a:cxnLst/>
              <a:rect l="l" t="t" r="r" b="b"/>
              <a:pathLst>
                <a:path w="1321193" h="764679">
                  <a:moveTo>
                    <a:pt x="152400" y="0"/>
                  </a:moveTo>
                  <a:lnTo>
                    <a:pt x="109547" y="6108"/>
                  </a:lnTo>
                  <a:lnTo>
                    <a:pt x="71415" y="23277"/>
                  </a:lnTo>
                  <a:lnTo>
                    <a:pt x="39737" y="49772"/>
                  </a:lnTo>
                  <a:lnTo>
                    <a:pt x="16247" y="83860"/>
                  </a:lnTo>
                  <a:lnTo>
                    <a:pt x="2678" y="123807"/>
                  </a:lnTo>
                  <a:lnTo>
                    <a:pt x="0" y="152400"/>
                  </a:lnTo>
                  <a:lnTo>
                    <a:pt x="0" y="612279"/>
                  </a:lnTo>
                  <a:lnTo>
                    <a:pt x="6108" y="655131"/>
                  </a:lnTo>
                  <a:lnTo>
                    <a:pt x="23277" y="693263"/>
                  </a:lnTo>
                  <a:lnTo>
                    <a:pt x="49772" y="724942"/>
                  </a:lnTo>
                  <a:lnTo>
                    <a:pt x="83860" y="748432"/>
                  </a:lnTo>
                  <a:lnTo>
                    <a:pt x="123807" y="762001"/>
                  </a:lnTo>
                  <a:lnTo>
                    <a:pt x="152400" y="764679"/>
                  </a:lnTo>
                  <a:lnTo>
                    <a:pt x="1168793" y="764679"/>
                  </a:lnTo>
                  <a:lnTo>
                    <a:pt x="1211650" y="758571"/>
                  </a:lnTo>
                  <a:lnTo>
                    <a:pt x="1249783" y="741402"/>
                  </a:lnTo>
                  <a:lnTo>
                    <a:pt x="1281460" y="714907"/>
                  </a:lnTo>
                  <a:lnTo>
                    <a:pt x="1304948" y="680818"/>
                  </a:lnTo>
                  <a:lnTo>
                    <a:pt x="1318515" y="640871"/>
                  </a:lnTo>
                  <a:lnTo>
                    <a:pt x="1321193" y="612279"/>
                  </a:lnTo>
                  <a:lnTo>
                    <a:pt x="1321193" y="152400"/>
                  </a:lnTo>
                  <a:lnTo>
                    <a:pt x="1315086" y="109547"/>
                  </a:lnTo>
                  <a:lnTo>
                    <a:pt x="1297919" y="71415"/>
                  </a:lnTo>
                  <a:lnTo>
                    <a:pt x="1271426" y="39737"/>
                  </a:lnTo>
                  <a:lnTo>
                    <a:pt x="1237338" y="16247"/>
                  </a:lnTo>
                  <a:lnTo>
                    <a:pt x="1197389" y="2678"/>
                  </a:lnTo>
                  <a:lnTo>
                    <a:pt x="1168793" y="0"/>
                  </a:lnTo>
                  <a:lnTo>
                    <a:pt x="152400" y="0"/>
                  </a:lnTo>
                  <a:close/>
                </a:path>
              </a:pathLst>
            </a:custGeom>
            <a:ln w="6350">
              <a:solidFill>
                <a:srgbClr val="00ADEF"/>
              </a:solidFill>
            </a:ln>
          </p:spPr>
          <p:txBody>
            <a:bodyPr wrap="square" lIns="0" tIns="0" rIns="0" bIns="0" rtlCol="0">
              <a:noAutofit/>
            </a:bodyPr>
            <a:lstStyle/>
            <a:p>
              <a:endParaRPr/>
            </a:p>
          </p:txBody>
        </p:sp>
        <p:sp>
          <p:nvSpPr>
            <p:cNvPr id="54" name="object 54"/>
            <p:cNvSpPr/>
            <p:nvPr/>
          </p:nvSpPr>
          <p:spPr>
            <a:xfrm>
              <a:off x="6472910" y="764082"/>
              <a:ext cx="922388" cy="711492"/>
            </a:xfrm>
            <a:custGeom>
              <a:avLst/>
              <a:gdLst/>
              <a:ahLst/>
              <a:cxnLst/>
              <a:rect l="l" t="t" r="r" b="b"/>
              <a:pathLst>
                <a:path w="922388" h="711492">
                  <a:moveTo>
                    <a:pt x="0" y="711492"/>
                  </a:moveTo>
                  <a:lnTo>
                    <a:pt x="922388" y="711492"/>
                  </a:lnTo>
                  <a:lnTo>
                    <a:pt x="922388" y="0"/>
                  </a:lnTo>
                  <a:lnTo>
                    <a:pt x="0" y="0"/>
                  </a:lnTo>
                  <a:lnTo>
                    <a:pt x="0" y="711492"/>
                  </a:lnTo>
                  <a:close/>
                </a:path>
              </a:pathLst>
            </a:custGeom>
            <a:solidFill>
              <a:srgbClr val="FFFFFF"/>
            </a:solidFill>
          </p:spPr>
          <p:txBody>
            <a:bodyPr wrap="square" lIns="0" tIns="0" rIns="0" bIns="0" rtlCol="0">
              <a:noAutofit/>
            </a:bodyPr>
            <a:lstStyle/>
            <a:p>
              <a:endParaRPr/>
            </a:p>
          </p:txBody>
        </p:sp>
        <p:sp>
          <p:nvSpPr>
            <p:cNvPr id="55" name="object 55"/>
            <p:cNvSpPr/>
            <p:nvPr/>
          </p:nvSpPr>
          <p:spPr>
            <a:xfrm>
              <a:off x="6557689" y="764083"/>
              <a:ext cx="752828" cy="703799"/>
            </a:xfrm>
            <a:prstGeom prst="rect">
              <a:avLst/>
            </a:prstGeom>
            <a:blipFill>
              <a:blip r:embed="rId7" cstate="print"/>
              <a:stretch>
                <a:fillRect/>
              </a:stretch>
            </a:blipFill>
          </p:spPr>
          <p:txBody>
            <a:bodyPr wrap="square" lIns="0" tIns="0" rIns="0" bIns="0" rtlCol="0">
              <a:noAutofit/>
            </a:bodyPr>
            <a:lstStyle/>
            <a:p>
              <a:endParaRPr/>
            </a:p>
          </p:txBody>
        </p:sp>
        <p:sp>
          <p:nvSpPr>
            <p:cNvPr id="52" name="object 52"/>
            <p:cNvSpPr/>
            <p:nvPr/>
          </p:nvSpPr>
          <p:spPr>
            <a:xfrm>
              <a:off x="8457274" y="1737394"/>
              <a:ext cx="1321193" cy="764679"/>
            </a:xfrm>
            <a:custGeom>
              <a:avLst/>
              <a:gdLst/>
              <a:ahLst/>
              <a:cxnLst/>
              <a:rect l="l" t="t" r="r" b="b"/>
              <a:pathLst>
                <a:path w="1321193" h="764679">
                  <a:moveTo>
                    <a:pt x="152400" y="0"/>
                  </a:moveTo>
                  <a:lnTo>
                    <a:pt x="109547" y="6108"/>
                  </a:lnTo>
                  <a:lnTo>
                    <a:pt x="71415" y="23277"/>
                  </a:lnTo>
                  <a:lnTo>
                    <a:pt x="39737" y="49772"/>
                  </a:lnTo>
                  <a:lnTo>
                    <a:pt x="16247" y="83860"/>
                  </a:lnTo>
                  <a:lnTo>
                    <a:pt x="2678" y="123807"/>
                  </a:lnTo>
                  <a:lnTo>
                    <a:pt x="0" y="152400"/>
                  </a:lnTo>
                  <a:lnTo>
                    <a:pt x="0" y="612279"/>
                  </a:lnTo>
                  <a:lnTo>
                    <a:pt x="6108" y="655131"/>
                  </a:lnTo>
                  <a:lnTo>
                    <a:pt x="23277" y="693263"/>
                  </a:lnTo>
                  <a:lnTo>
                    <a:pt x="49772" y="724942"/>
                  </a:lnTo>
                  <a:lnTo>
                    <a:pt x="83860" y="748432"/>
                  </a:lnTo>
                  <a:lnTo>
                    <a:pt x="123807" y="762001"/>
                  </a:lnTo>
                  <a:lnTo>
                    <a:pt x="152400" y="764679"/>
                  </a:lnTo>
                  <a:lnTo>
                    <a:pt x="1168793" y="764679"/>
                  </a:lnTo>
                  <a:lnTo>
                    <a:pt x="1211650" y="758571"/>
                  </a:lnTo>
                  <a:lnTo>
                    <a:pt x="1249783" y="741402"/>
                  </a:lnTo>
                  <a:lnTo>
                    <a:pt x="1281460" y="714907"/>
                  </a:lnTo>
                  <a:lnTo>
                    <a:pt x="1304948" y="680818"/>
                  </a:lnTo>
                  <a:lnTo>
                    <a:pt x="1318515" y="640871"/>
                  </a:lnTo>
                  <a:lnTo>
                    <a:pt x="1321193" y="612279"/>
                  </a:lnTo>
                  <a:lnTo>
                    <a:pt x="1321193" y="152400"/>
                  </a:lnTo>
                  <a:lnTo>
                    <a:pt x="1315086" y="109547"/>
                  </a:lnTo>
                  <a:lnTo>
                    <a:pt x="1297919" y="71415"/>
                  </a:lnTo>
                  <a:lnTo>
                    <a:pt x="1271426" y="39737"/>
                  </a:lnTo>
                  <a:lnTo>
                    <a:pt x="1237338" y="16247"/>
                  </a:lnTo>
                  <a:lnTo>
                    <a:pt x="1197389" y="2678"/>
                  </a:lnTo>
                  <a:lnTo>
                    <a:pt x="1168793" y="0"/>
                  </a:lnTo>
                  <a:lnTo>
                    <a:pt x="152400" y="0"/>
                  </a:lnTo>
                  <a:close/>
                </a:path>
              </a:pathLst>
            </a:custGeom>
            <a:ln w="6350">
              <a:solidFill>
                <a:srgbClr val="00ADEF"/>
              </a:solidFill>
            </a:ln>
          </p:spPr>
          <p:txBody>
            <a:bodyPr wrap="square" lIns="0" tIns="0" rIns="0" bIns="0" rtlCol="0">
              <a:noAutofit/>
            </a:bodyPr>
            <a:lstStyle/>
            <a:p>
              <a:endParaRPr/>
            </a:p>
          </p:txBody>
        </p:sp>
        <p:sp>
          <p:nvSpPr>
            <p:cNvPr id="49" name="object 49"/>
            <p:cNvSpPr/>
            <p:nvPr/>
          </p:nvSpPr>
          <p:spPr>
            <a:xfrm>
              <a:off x="6294274" y="1737394"/>
              <a:ext cx="1321193" cy="764679"/>
            </a:xfrm>
            <a:custGeom>
              <a:avLst/>
              <a:gdLst/>
              <a:ahLst/>
              <a:cxnLst/>
              <a:rect l="l" t="t" r="r" b="b"/>
              <a:pathLst>
                <a:path w="1321193" h="764679">
                  <a:moveTo>
                    <a:pt x="152400" y="0"/>
                  </a:moveTo>
                  <a:lnTo>
                    <a:pt x="109547" y="6108"/>
                  </a:lnTo>
                  <a:lnTo>
                    <a:pt x="71415" y="23277"/>
                  </a:lnTo>
                  <a:lnTo>
                    <a:pt x="39737" y="49772"/>
                  </a:lnTo>
                  <a:lnTo>
                    <a:pt x="16247" y="83860"/>
                  </a:lnTo>
                  <a:lnTo>
                    <a:pt x="2678" y="123807"/>
                  </a:lnTo>
                  <a:lnTo>
                    <a:pt x="0" y="152400"/>
                  </a:lnTo>
                  <a:lnTo>
                    <a:pt x="0" y="612279"/>
                  </a:lnTo>
                  <a:lnTo>
                    <a:pt x="6108" y="655131"/>
                  </a:lnTo>
                  <a:lnTo>
                    <a:pt x="23277" y="693263"/>
                  </a:lnTo>
                  <a:lnTo>
                    <a:pt x="49772" y="724942"/>
                  </a:lnTo>
                  <a:lnTo>
                    <a:pt x="83860" y="748432"/>
                  </a:lnTo>
                  <a:lnTo>
                    <a:pt x="123807" y="762001"/>
                  </a:lnTo>
                  <a:lnTo>
                    <a:pt x="152400" y="764679"/>
                  </a:lnTo>
                  <a:lnTo>
                    <a:pt x="1168793" y="764679"/>
                  </a:lnTo>
                  <a:lnTo>
                    <a:pt x="1211650" y="758571"/>
                  </a:lnTo>
                  <a:lnTo>
                    <a:pt x="1249783" y="741402"/>
                  </a:lnTo>
                  <a:lnTo>
                    <a:pt x="1281460" y="714907"/>
                  </a:lnTo>
                  <a:lnTo>
                    <a:pt x="1304948" y="680818"/>
                  </a:lnTo>
                  <a:lnTo>
                    <a:pt x="1318515" y="640871"/>
                  </a:lnTo>
                  <a:lnTo>
                    <a:pt x="1321193" y="612279"/>
                  </a:lnTo>
                  <a:lnTo>
                    <a:pt x="1321193" y="152400"/>
                  </a:lnTo>
                  <a:lnTo>
                    <a:pt x="1315086" y="109547"/>
                  </a:lnTo>
                  <a:lnTo>
                    <a:pt x="1297919" y="71415"/>
                  </a:lnTo>
                  <a:lnTo>
                    <a:pt x="1271426" y="39737"/>
                  </a:lnTo>
                  <a:lnTo>
                    <a:pt x="1237338" y="16247"/>
                  </a:lnTo>
                  <a:lnTo>
                    <a:pt x="1197389" y="2678"/>
                  </a:lnTo>
                  <a:lnTo>
                    <a:pt x="1168793" y="0"/>
                  </a:lnTo>
                  <a:lnTo>
                    <a:pt x="152400" y="0"/>
                  </a:lnTo>
                  <a:close/>
                </a:path>
              </a:pathLst>
            </a:custGeom>
            <a:ln w="6350">
              <a:solidFill>
                <a:srgbClr val="00ADEF"/>
              </a:solidFill>
            </a:ln>
          </p:spPr>
          <p:txBody>
            <a:bodyPr wrap="square" lIns="0" tIns="0" rIns="0" bIns="0" rtlCol="0">
              <a:noAutofit/>
            </a:bodyPr>
            <a:lstStyle/>
            <a:p>
              <a:endParaRPr/>
            </a:p>
          </p:txBody>
        </p:sp>
        <p:sp>
          <p:nvSpPr>
            <p:cNvPr id="50" name="object 50"/>
            <p:cNvSpPr/>
            <p:nvPr/>
          </p:nvSpPr>
          <p:spPr>
            <a:xfrm>
              <a:off x="6511010" y="1763991"/>
              <a:ext cx="922388" cy="711492"/>
            </a:xfrm>
            <a:custGeom>
              <a:avLst/>
              <a:gdLst/>
              <a:ahLst/>
              <a:cxnLst/>
              <a:rect l="l" t="t" r="r" b="b"/>
              <a:pathLst>
                <a:path w="922388" h="711492">
                  <a:moveTo>
                    <a:pt x="0" y="711492"/>
                  </a:moveTo>
                  <a:lnTo>
                    <a:pt x="922388" y="711492"/>
                  </a:lnTo>
                  <a:lnTo>
                    <a:pt x="922388" y="0"/>
                  </a:lnTo>
                  <a:lnTo>
                    <a:pt x="0" y="0"/>
                  </a:lnTo>
                  <a:lnTo>
                    <a:pt x="0" y="711492"/>
                  </a:lnTo>
                  <a:close/>
                </a:path>
              </a:pathLst>
            </a:custGeom>
            <a:solidFill>
              <a:srgbClr val="FFFFFF"/>
            </a:solidFill>
          </p:spPr>
          <p:txBody>
            <a:bodyPr wrap="square" lIns="0" tIns="0" rIns="0" bIns="0" rtlCol="0">
              <a:noAutofit/>
            </a:bodyPr>
            <a:lstStyle/>
            <a:p>
              <a:endParaRPr/>
            </a:p>
          </p:txBody>
        </p:sp>
        <p:sp>
          <p:nvSpPr>
            <p:cNvPr id="51" name="object 51"/>
            <p:cNvSpPr/>
            <p:nvPr/>
          </p:nvSpPr>
          <p:spPr>
            <a:xfrm>
              <a:off x="6549463" y="1763985"/>
              <a:ext cx="845481" cy="711505"/>
            </a:xfrm>
            <a:prstGeom prst="rect">
              <a:avLst/>
            </a:prstGeom>
            <a:blipFill>
              <a:blip r:embed="rId8" cstate="print"/>
              <a:stretch>
                <a:fillRect/>
              </a:stretch>
            </a:blipFill>
          </p:spPr>
          <p:txBody>
            <a:bodyPr wrap="square" lIns="0" tIns="0" rIns="0" bIns="0" rtlCol="0">
              <a:noAutofit/>
            </a:bodyPr>
            <a:lstStyle/>
            <a:p>
              <a:endParaRPr/>
            </a:p>
          </p:txBody>
        </p:sp>
        <p:sp>
          <p:nvSpPr>
            <p:cNvPr id="47" name="object 47"/>
            <p:cNvSpPr txBox="1"/>
            <p:nvPr/>
          </p:nvSpPr>
          <p:spPr>
            <a:xfrm>
              <a:off x="6319800" y="576241"/>
              <a:ext cx="142239" cy="127000"/>
            </a:xfrm>
            <a:prstGeom prst="rect">
              <a:avLst/>
            </a:prstGeom>
          </p:spPr>
          <p:txBody>
            <a:bodyPr wrap="square" lIns="0" tIns="5969" rIns="0" bIns="0" rtlCol="0">
              <a:noAutofit/>
            </a:bodyPr>
            <a:lstStyle/>
            <a:p>
              <a:pPr marL="12700">
                <a:lnSpc>
                  <a:spcPts val="940"/>
                </a:lnSpc>
              </a:pPr>
              <a:r>
                <a:rPr sz="800" dirty="0">
                  <a:latin typeface="Malgun Gothic"/>
                  <a:cs typeface="Malgun Gothic"/>
                </a:rPr>
                <a:t>⑦</a:t>
              </a:r>
              <a:endParaRPr sz="800">
                <a:latin typeface="Malgun Gothic"/>
                <a:cs typeface="Malgun Gothic"/>
              </a:endParaRPr>
            </a:p>
          </p:txBody>
        </p:sp>
        <p:sp>
          <p:nvSpPr>
            <p:cNvPr id="46" name="object 46"/>
            <p:cNvSpPr txBox="1"/>
            <p:nvPr/>
          </p:nvSpPr>
          <p:spPr>
            <a:xfrm>
              <a:off x="6465316" y="576241"/>
              <a:ext cx="760984" cy="134654"/>
            </a:xfrm>
            <a:prstGeom prst="rect">
              <a:avLst/>
            </a:prstGeom>
          </p:spPr>
          <p:txBody>
            <a:bodyPr wrap="square" lIns="0" tIns="5969" rIns="0" bIns="0" rtlCol="0">
              <a:noAutofit/>
            </a:bodyPr>
            <a:lstStyle/>
            <a:p>
              <a:pPr marL="12700">
                <a:lnSpc>
                  <a:spcPts val="940"/>
                </a:lnSpc>
              </a:pPr>
              <a:r>
                <a:rPr lang="es-ES" sz="800" dirty="0">
                  <a:latin typeface="Malgun Gothic"/>
                  <a:cs typeface="Malgun Gothic"/>
                </a:rPr>
                <a:t>Plaga de</a:t>
              </a:r>
              <a:endParaRPr sz="800" dirty="0">
                <a:latin typeface="Malgun Gothic"/>
                <a:cs typeface="Malgun Gothic"/>
              </a:endParaRPr>
            </a:p>
          </p:txBody>
        </p:sp>
        <p:sp>
          <p:nvSpPr>
            <p:cNvPr id="45" name="object 45"/>
            <p:cNvSpPr txBox="1"/>
            <p:nvPr/>
          </p:nvSpPr>
          <p:spPr>
            <a:xfrm>
              <a:off x="8506739" y="576241"/>
              <a:ext cx="1081761" cy="127000"/>
            </a:xfrm>
            <a:prstGeom prst="rect">
              <a:avLst/>
            </a:prstGeom>
          </p:spPr>
          <p:txBody>
            <a:bodyPr wrap="square" lIns="0" tIns="5969" rIns="0" bIns="0" rtlCol="0">
              <a:noAutofit/>
            </a:bodyPr>
            <a:lstStyle/>
            <a:p>
              <a:pPr marL="12700">
                <a:lnSpc>
                  <a:spcPts val="940"/>
                </a:lnSpc>
              </a:pPr>
              <a:r>
                <a:rPr lang="es-ES" sz="800" dirty="0">
                  <a:latin typeface="Malgun Gothic"/>
                  <a:cs typeface="Malgun Gothic"/>
                </a:rPr>
                <a:t>⑧ Plaga de langostas</a:t>
              </a:r>
              <a:endParaRPr lang="ko-KR" altLang="es-ES" sz="800" dirty="0">
                <a:latin typeface="Malgun Gothic"/>
                <a:cs typeface="Malgun Gothic"/>
              </a:endParaRPr>
            </a:p>
          </p:txBody>
        </p:sp>
        <p:sp>
          <p:nvSpPr>
            <p:cNvPr id="43" name="object 43"/>
            <p:cNvSpPr txBox="1"/>
            <p:nvPr/>
          </p:nvSpPr>
          <p:spPr>
            <a:xfrm>
              <a:off x="437300" y="1196025"/>
              <a:ext cx="4517466" cy="457200"/>
            </a:xfrm>
            <a:prstGeom prst="rect">
              <a:avLst/>
            </a:prstGeom>
          </p:spPr>
          <p:txBody>
            <a:bodyPr wrap="square" lIns="0" tIns="7302" rIns="0" bIns="0" rtlCol="0">
              <a:noAutofit/>
            </a:bodyPr>
            <a:lstStyle/>
            <a:p>
              <a:pPr marL="12700" algn="just"/>
              <a:r>
                <a:rPr lang="es-ES" sz="1000" dirty="0">
                  <a:latin typeface="Malgun Gothic"/>
                  <a:cs typeface="Malgun Gothic"/>
                </a:rPr>
                <a:t>Y la sangre os será por señal en las casas donde vosotros estéis; y veré la sangre y pasaré de vosotros, y no habrá en vosotros plaga de mortandad cuando hiera la tierra de Egipto. </a:t>
              </a:r>
              <a:r>
                <a:rPr sz="1000" dirty="0">
                  <a:latin typeface="Malgun Gothic"/>
                  <a:cs typeface="Malgun Gothic"/>
                </a:rPr>
                <a:t>(</a:t>
              </a:r>
              <a:r>
                <a:rPr lang="es-ES" sz="1000" dirty="0">
                  <a:latin typeface="Malgun Gothic"/>
                  <a:cs typeface="Malgun Gothic"/>
                </a:rPr>
                <a:t>Éx</a:t>
              </a:r>
              <a:r>
                <a:rPr sz="1000" dirty="0">
                  <a:latin typeface="Malgun Gothic"/>
                  <a:cs typeface="Malgun Gothic"/>
                </a:rPr>
                <a:t> 12:13)</a:t>
              </a:r>
            </a:p>
          </p:txBody>
        </p:sp>
        <p:sp>
          <p:nvSpPr>
            <p:cNvPr id="42" name="object 42"/>
            <p:cNvSpPr txBox="1"/>
            <p:nvPr/>
          </p:nvSpPr>
          <p:spPr>
            <a:xfrm>
              <a:off x="6319800" y="1566841"/>
              <a:ext cx="142239" cy="127000"/>
            </a:xfrm>
            <a:prstGeom prst="rect">
              <a:avLst/>
            </a:prstGeom>
          </p:spPr>
          <p:txBody>
            <a:bodyPr wrap="square" lIns="0" tIns="5969" rIns="0" bIns="0" rtlCol="0">
              <a:noAutofit/>
            </a:bodyPr>
            <a:lstStyle/>
            <a:p>
              <a:pPr marL="12700">
                <a:lnSpc>
                  <a:spcPts val="940"/>
                </a:lnSpc>
              </a:pPr>
              <a:r>
                <a:rPr sz="800" dirty="0">
                  <a:latin typeface="Malgun Gothic"/>
                  <a:cs typeface="Malgun Gothic"/>
                </a:rPr>
                <a:t>⑨</a:t>
              </a:r>
              <a:endParaRPr sz="800">
                <a:latin typeface="Malgun Gothic"/>
                <a:cs typeface="Malgun Gothic"/>
              </a:endParaRPr>
            </a:p>
          </p:txBody>
        </p:sp>
        <p:sp>
          <p:nvSpPr>
            <p:cNvPr id="41" name="object 41"/>
            <p:cNvSpPr txBox="1"/>
            <p:nvPr/>
          </p:nvSpPr>
          <p:spPr>
            <a:xfrm>
              <a:off x="6464300" y="1566840"/>
              <a:ext cx="447307" cy="126999"/>
            </a:xfrm>
            <a:prstGeom prst="rect">
              <a:avLst/>
            </a:prstGeom>
          </p:spPr>
          <p:txBody>
            <a:bodyPr wrap="square" lIns="0" tIns="5969" rIns="0" bIns="0" rtlCol="0">
              <a:noAutofit/>
            </a:bodyPr>
            <a:lstStyle/>
            <a:p>
              <a:pPr marL="12700">
                <a:lnSpc>
                  <a:spcPts val="940"/>
                </a:lnSpc>
              </a:pPr>
              <a:r>
                <a:rPr lang="es-ES" sz="800" dirty="0">
                  <a:latin typeface="Malgun Gothic"/>
                  <a:cs typeface="Malgun Gothic"/>
                </a:rPr>
                <a:t>Plaga de</a:t>
              </a:r>
              <a:endParaRPr sz="800" dirty="0">
                <a:latin typeface="Malgun Gothic"/>
                <a:cs typeface="Malgun Gothic"/>
              </a:endParaRPr>
            </a:p>
          </p:txBody>
        </p:sp>
        <p:sp>
          <p:nvSpPr>
            <p:cNvPr id="40" name="object 40"/>
            <p:cNvSpPr txBox="1"/>
            <p:nvPr/>
          </p:nvSpPr>
          <p:spPr>
            <a:xfrm>
              <a:off x="8506739" y="1566841"/>
              <a:ext cx="1386553" cy="140300"/>
            </a:xfrm>
            <a:prstGeom prst="rect">
              <a:avLst/>
            </a:prstGeom>
          </p:spPr>
          <p:txBody>
            <a:bodyPr wrap="square" lIns="0" tIns="5969" rIns="0" bIns="0" rtlCol="0">
              <a:noAutofit/>
            </a:bodyPr>
            <a:lstStyle/>
            <a:p>
              <a:pPr marL="12700">
                <a:lnSpc>
                  <a:spcPts val="940"/>
                </a:lnSpc>
              </a:pPr>
              <a:r>
                <a:rPr lang="es-ES" sz="800" dirty="0">
                  <a:latin typeface="Malgun Gothic"/>
                  <a:cs typeface="Malgun Gothic"/>
                </a:rPr>
                <a:t>⑩ Plaga de los primogénitos</a:t>
              </a:r>
              <a:endParaRPr lang="ko-KR" altLang="es-ES" sz="800" dirty="0">
                <a:latin typeface="Malgun Gothic"/>
                <a:cs typeface="Malgun Gothic"/>
              </a:endParaRPr>
            </a:p>
          </p:txBody>
        </p:sp>
        <p:sp>
          <p:nvSpPr>
            <p:cNvPr id="39" name="object 39"/>
            <p:cNvSpPr txBox="1"/>
            <p:nvPr/>
          </p:nvSpPr>
          <p:spPr>
            <a:xfrm>
              <a:off x="437300" y="1805625"/>
              <a:ext cx="4517453" cy="457200"/>
            </a:xfrm>
            <a:prstGeom prst="rect">
              <a:avLst/>
            </a:prstGeom>
          </p:spPr>
          <p:txBody>
            <a:bodyPr wrap="square" lIns="0" tIns="7302" rIns="0" bIns="0" rtlCol="0">
              <a:noAutofit/>
            </a:bodyPr>
            <a:lstStyle/>
            <a:p>
              <a:pPr marL="12700" algn="just"/>
              <a:r>
                <a:rPr sz="1000" dirty="0">
                  <a:latin typeface="Malgun Gothic"/>
                  <a:cs typeface="Malgun Gothic"/>
                </a:rPr>
                <a:t>Now the blood shall be a sign for you on the houses where you are. And when</a:t>
              </a:r>
              <a:r>
                <a:rPr lang="es-ES" sz="1000" dirty="0">
                  <a:latin typeface="Malgun Gothic"/>
                  <a:cs typeface="Malgun Gothic"/>
                </a:rPr>
                <a:t> </a:t>
              </a:r>
              <a:r>
                <a:rPr sz="1000" dirty="0">
                  <a:latin typeface="Malgun Gothic"/>
                  <a:cs typeface="Malgun Gothic"/>
                </a:rPr>
                <a:t>I see the blood, I will pass over you; and the plague shall not be on you to</a:t>
              </a:r>
              <a:r>
                <a:rPr lang="es-ES" sz="1000" dirty="0">
                  <a:latin typeface="Malgun Gothic"/>
                  <a:cs typeface="Malgun Gothic"/>
                </a:rPr>
                <a:t> </a:t>
              </a:r>
              <a:r>
                <a:rPr sz="1000" dirty="0">
                  <a:latin typeface="Malgun Gothic"/>
                  <a:cs typeface="Malgun Gothic"/>
                </a:rPr>
                <a:t>destroy you when I strike the land of Egypt (Ex 12:13)</a:t>
              </a:r>
            </a:p>
          </p:txBody>
        </p:sp>
        <p:sp>
          <p:nvSpPr>
            <p:cNvPr id="38" name="object 38"/>
            <p:cNvSpPr txBox="1"/>
            <p:nvPr/>
          </p:nvSpPr>
          <p:spPr>
            <a:xfrm>
              <a:off x="534179" y="2559378"/>
              <a:ext cx="106302"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1</a:t>
              </a:r>
              <a:endParaRPr sz="1200">
                <a:latin typeface="Impact"/>
                <a:cs typeface="Impact"/>
              </a:endParaRPr>
            </a:p>
          </p:txBody>
        </p:sp>
        <p:sp>
          <p:nvSpPr>
            <p:cNvPr id="37" name="object 37"/>
            <p:cNvSpPr txBox="1"/>
            <p:nvPr/>
          </p:nvSpPr>
          <p:spPr>
            <a:xfrm>
              <a:off x="808099" y="2559164"/>
              <a:ext cx="2912160" cy="139700"/>
            </a:xfrm>
            <a:prstGeom prst="rect">
              <a:avLst/>
            </a:prstGeom>
          </p:spPr>
          <p:txBody>
            <a:bodyPr wrap="square" lIns="0" tIns="6635" rIns="0" bIns="0" rtlCol="0">
              <a:noAutofit/>
            </a:bodyPr>
            <a:lstStyle/>
            <a:p>
              <a:pPr marL="12700" algn="just">
                <a:lnSpc>
                  <a:spcPts val="1045"/>
                </a:lnSpc>
              </a:pPr>
              <a:r>
                <a:rPr lang="es-ES" sz="900" dirty="0">
                  <a:latin typeface="Malgun Gothic" pitchFamily="34" charset="-127"/>
                  <a:ea typeface="Malgun Gothic" pitchFamily="34" charset="-127"/>
                  <a:cs typeface="Malgun Gothic"/>
                </a:rPr>
                <a:t>Subraya las palabras o frases clave en la Palabra.</a:t>
              </a:r>
            </a:p>
          </p:txBody>
        </p:sp>
        <p:sp>
          <p:nvSpPr>
            <p:cNvPr id="36" name="object 36"/>
            <p:cNvSpPr txBox="1"/>
            <p:nvPr/>
          </p:nvSpPr>
          <p:spPr>
            <a:xfrm>
              <a:off x="6105079" y="2700878"/>
              <a:ext cx="124757"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2</a:t>
              </a:r>
              <a:endParaRPr sz="1200">
                <a:latin typeface="Impact"/>
                <a:cs typeface="Impact"/>
              </a:endParaRPr>
            </a:p>
          </p:txBody>
        </p:sp>
        <p:sp>
          <p:nvSpPr>
            <p:cNvPr id="35" name="object 35"/>
            <p:cNvSpPr txBox="1"/>
            <p:nvPr/>
          </p:nvSpPr>
          <p:spPr>
            <a:xfrm>
              <a:off x="6378999" y="2711409"/>
              <a:ext cx="4018262" cy="276860"/>
            </a:xfrm>
            <a:prstGeom prst="rect">
              <a:avLst/>
            </a:prstGeom>
          </p:spPr>
          <p:txBody>
            <a:bodyPr wrap="square" lIns="0" tIns="6953" rIns="0" bIns="0" rtlCol="0">
              <a:noAutofit/>
            </a:bodyPr>
            <a:lstStyle/>
            <a:p>
              <a:pPr marL="12700" algn="just">
                <a:lnSpc>
                  <a:spcPts val="1095"/>
                </a:lnSpc>
              </a:pPr>
              <a:r>
                <a:rPr lang="es-ES" sz="900" dirty="0">
                  <a:latin typeface="Malgun Gothic"/>
                  <a:cs typeface="Malgun Gothic"/>
                </a:rPr>
                <a:t>La Pascua en letra chino es </a:t>
              </a:r>
              <a:r>
                <a:rPr lang="ko-KR" altLang="es-ES" sz="900" dirty="0">
                  <a:latin typeface="Malgun Gothic"/>
                  <a:cs typeface="Malgun Gothic"/>
                </a:rPr>
                <a:t>逾越節</a:t>
              </a:r>
              <a:r>
                <a:rPr lang="es-ES" altLang="ko-KR" sz="900" dirty="0">
                  <a:latin typeface="Malgun Gothic"/>
                  <a:cs typeface="Malgun Gothic"/>
                </a:rPr>
                <a:t>, que significa </a:t>
              </a:r>
              <a:r>
                <a:rPr lang="es-ES" sz="900" dirty="0">
                  <a:latin typeface="NanumBarunGothic"/>
                  <a:cs typeface="NanumBarunGothic"/>
                </a:rPr>
                <a:t>『pasar por alto</a:t>
              </a:r>
              <a:r>
                <a:rPr lang="es-ES" sz="900" dirty="0">
                  <a:latin typeface="Malgun Gothic"/>
                  <a:cs typeface="Malgun Gothic"/>
                </a:rPr>
                <a:t> (</a:t>
              </a:r>
              <a:r>
                <a:rPr lang="ko-KR" altLang="es-ES" sz="900" dirty="0">
                  <a:latin typeface="Malgun Gothic"/>
                  <a:cs typeface="Malgun Gothic"/>
                </a:rPr>
                <a:t>逾</a:t>
              </a:r>
              <a:r>
                <a:rPr lang="es-ES" altLang="ko-KR" sz="900" dirty="0">
                  <a:latin typeface="Malgun Gothic"/>
                  <a:cs typeface="Malgun Gothic"/>
                </a:rPr>
                <a:t>),    pasar por alto</a:t>
              </a:r>
              <a:r>
                <a:rPr lang="es-ES" sz="900" dirty="0">
                  <a:latin typeface="Malgun Gothic"/>
                  <a:cs typeface="Malgun Gothic"/>
                </a:rPr>
                <a:t> (</a:t>
              </a:r>
              <a:r>
                <a:rPr lang="ko-KR" altLang="es-ES" sz="900" dirty="0">
                  <a:latin typeface="Malgun Gothic"/>
                  <a:cs typeface="Malgun Gothic"/>
                </a:rPr>
                <a:t>越</a:t>
              </a:r>
              <a:r>
                <a:rPr lang="es-ES" altLang="ko-KR" sz="900" dirty="0">
                  <a:latin typeface="Malgun Gothic"/>
                  <a:cs typeface="Malgun Gothic"/>
                </a:rPr>
                <a:t>)</a:t>
              </a:r>
              <a:r>
                <a:rPr lang="es-ES" sz="900" dirty="0">
                  <a:latin typeface="NanumBarunGothic"/>
                  <a:cs typeface="NanumBarunGothic"/>
                </a:rPr>
                <a:t>』</a:t>
              </a:r>
              <a:r>
                <a:rPr lang="es-ES" altLang="ko-KR" sz="900" dirty="0">
                  <a:latin typeface="Malgun Gothic"/>
                  <a:cs typeface="Malgun Gothic"/>
                </a:rPr>
                <a:t>, </a:t>
              </a:r>
              <a:r>
                <a:rPr lang="es-ES" sz="900" dirty="0">
                  <a:latin typeface="Malgun Gothic"/>
                  <a:cs typeface="Malgun Gothic"/>
                </a:rPr>
                <a:t>resume el significado de la Pascua en Éxodo (Ef 1:7,   He</a:t>
              </a:r>
              <a:r>
                <a:rPr sz="900" dirty="0">
                  <a:latin typeface="Malgun Gothic"/>
                  <a:cs typeface="Malgun Gothic"/>
                </a:rPr>
                <a:t> 10:17~18).</a:t>
              </a:r>
            </a:p>
          </p:txBody>
        </p:sp>
        <p:sp>
          <p:nvSpPr>
            <p:cNvPr id="34" name="object 34"/>
            <p:cNvSpPr txBox="1"/>
            <p:nvPr/>
          </p:nvSpPr>
          <p:spPr>
            <a:xfrm>
              <a:off x="534179" y="2896277"/>
              <a:ext cx="124757"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2</a:t>
              </a:r>
              <a:endParaRPr sz="1200">
                <a:latin typeface="Impact"/>
                <a:cs typeface="Impact"/>
              </a:endParaRPr>
            </a:p>
          </p:txBody>
        </p:sp>
        <p:sp>
          <p:nvSpPr>
            <p:cNvPr id="33" name="object 33"/>
            <p:cNvSpPr txBox="1"/>
            <p:nvPr/>
          </p:nvSpPr>
          <p:spPr>
            <a:xfrm>
              <a:off x="808099" y="2896163"/>
              <a:ext cx="4219915" cy="276860"/>
            </a:xfrm>
            <a:prstGeom prst="rect">
              <a:avLst/>
            </a:prstGeom>
          </p:spPr>
          <p:txBody>
            <a:bodyPr wrap="square" lIns="0" tIns="6635" rIns="0" bIns="0" rtlCol="0">
              <a:noAutofit/>
            </a:bodyPr>
            <a:lstStyle/>
            <a:p>
              <a:pPr marL="12700" algn="just">
                <a:lnSpc>
                  <a:spcPts val="1095"/>
                </a:lnSpc>
              </a:pPr>
              <a:r>
                <a:rPr lang="es-ES" sz="900" dirty="0">
                  <a:latin typeface="Malgun Gothic"/>
                  <a:cs typeface="Malgun Gothic"/>
                </a:rPr>
                <a:t>¿Cuál fue la décima plaga que cayó sobre la tierra de Egipto, y cómo podían evitarla los israelitas?</a:t>
              </a:r>
            </a:p>
          </p:txBody>
        </p:sp>
        <p:sp>
          <p:nvSpPr>
            <p:cNvPr id="31" name="object 31"/>
            <p:cNvSpPr txBox="1"/>
            <p:nvPr/>
          </p:nvSpPr>
          <p:spPr>
            <a:xfrm>
              <a:off x="6105079" y="3719678"/>
              <a:ext cx="129073"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3</a:t>
              </a:r>
              <a:endParaRPr sz="1200">
                <a:latin typeface="Impact"/>
                <a:cs typeface="Impact"/>
              </a:endParaRPr>
            </a:p>
          </p:txBody>
        </p:sp>
        <p:sp>
          <p:nvSpPr>
            <p:cNvPr id="30" name="object 30"/>
            <p:cNvSpPr txBox="1"/>
            <p:nvPr/>
          </p:nvSpPr>
          <p:spPr>
            <a:xfrm>
              <a:off x="6378999" y="3719462"/>
              <a:ext cx="4018262" cy="262455"/>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Compara el cordero de la Pascua con Jesucristo y completa los espacios en blanco.</a:t>
              </a:r>
            </a:p>
          </p:txBody>
        </p:sp>
        <p:sp>
          <p:nvSpPr>
            <p:cNvPr id="28" name="object 28"/>
            <p:cNvSpPr txBox="1"/>
            <p:nvPr/>
          </p:nvSpPr>
          <p:spPr>
            <a:xfrm>
              <a:off x="537780" y="4270678"/>
              <a:ext cx="106302"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1</a:t>
              </a:r>
              <a:endParaRPr sz="1200">
                <a:latin typeface="Impact"/>
                <a:cs typeface="Impact"/>
              </a:endParaRPr>
            </a:p>
          </p:txBody>
        </p:sp>
        <p:sp>
          <p:nvSpPr>
            <p:cNvPr id="27" name="object 27"/>
            <p:cNvSpPr txBox="1"/>
            <p:nvPr/>
          </p:nvSpPr>
          <p:spPr>
            <a:xfrm>
              <a:off x="811700" y="4270463"/>
              <a:ext cx="4211066" cy="139700"/>
            </a:xfrm>
            <a:prstGeom prst="rect">
              <a:avLst/>
            </a:prstGeom>
          </p:spPr>
          <p:txBody>
            <a:bodyPr wrap="square" lIns="0" tIns="6635" rIns="0" bIns="0" rtlCol="0">
              <a:noAutofit/>
            </a:bodyPr>
            <a:lstStyle/>
            <a:p>
              <a:pPr marL="12700" algn="just">
                <a:lnSpc>
                  <a:spcPts val="1095"/>
                </a:lnSpc>
              </a:pPr>
              <a:r>
                <a:rPr lang="es-ES" sz="900" dirty="0">
                  <a:latin typeface="Malgun Gothic"/>
                  <a:cs typeface="Malgun Gothic"/>
                </a:rPr>
                <a:t>Completa las diez plagas que cayeron sobre la tierra de Egipto con texto o imágenes (Éx 7:20~11:6).</a:t>
              </a:r>
            </a:p>
          </p:txBody>
        </p:sp>
        <p:sp>
          <p:nvSpPr>
            <p:cNvPr id="26" name="object 26"/>
            <p:cNvSpPr txBox="1"/>
            <p:nvPr/>
          </p:nvSpPr>
          <p:spPr>
            <a:xfrm>
              <a:off x="697399" y="4616815"/>
              <a:ext cx="1652097" cy="138109"/>
            </a:xfrm>
            <a:prstGeom prst="rect">
              <a:avLst/>
            </a:prstGeom>
          </p:spPr>
          <p:txBody>
            <a:bodyPr wrap="square" lIns="0" tIns="5969" rIns="0" bIns="0" rtlCol="0">
              <a:noAutofit/>
            </a:bodyPr>
            <a:lstStyle/>
            <a:p>
              <a:pPr marL="12700">
                <a:lnSpc>
                  <a:spcPts val="940"/>
                </a:lnSpc>
              </a:pPr>
              <a:r>
                <a:rPr lang="ko-KR" altLang="es-ES" sz="800" dirty="0">
                  <a:latin typeface="+mj-ea"/>
                  <a:ea typeface="+mj-ea"/>
                  <a:cs typeface="Malgun Gothic"/>
                </a:rPr>
                <a:t>① </a:t>
              </a:r>
              <a:r>
                <a:rPr lang="es-ES" altLang="ko-KR" sz="800" dirty="0">
                  <a:latin typeface="+mj-ea"/>
                  <a:ea typeface="+mj-ea"/>
                  <a:cs typeface="Malgun Gothic"/>
                </a:rPr>
                <a:t>Conversión del agua en sangre</a:t>
              </a:r>
              <a:endParaRPr lang="ko-KR" altLang="es-ES" sz="800" dirty="0">
                <a:latin typeface="+mj-ea"/>
                <a:ea typeface="+mj-ea"/>
                <a:cs typeface="Malgun Gothic"/>
              </a:endParaRPr>
            </a:p>
          </p:txBody>
        </p:sp>
        <p:sp>
          <p:nvSpPr>
            <p:cNvPr id="25" name="object 25"/>
            <p:cNvSpPr txBox="1"/>
            <p:nvPr/>
          </p:nvSpPr>
          <p:spPr>
            <a:xfrm>
              <a:off x="2884340" y="4618511"/>
              <a:ext cx="142239" cy="127000"/>
            </a:xfrm>
            <a:prstGeom prst="rect">
              <a:avLst/>
            </a:prstGeom>
          </p:spPr>
          <p:txBody>
            <a:bodyPr wrap="square" lIns="0" tIns="5937" rIns="0" bIns="0" rtlCol="0">
              <a:noAutofit/>
            </a:bodyPr>
            <a:lstStyle/>
            <a:p>
              <a:pPr marL="12700">
                <a:lnSpc>
                  <a:spcPts val="935"/>
                </a:lnSpc>
              </a:pPr>
              <a:r>
                <a:rPr sz="800" dirty="0">
                  <a:latin typeface="Malgun Gothic"/>
                  <a:cs typeface="Malgun Gothic"/>
                </a:rPr>
                <a:t>②</a:t>
              </a:r>
            </a:p>
          </p:txBody>
        </p:sp>
        <p:sp>
          <p:nvSpPr>
            <p:cNvPr id="24" name="object 24"/>
            <p:cNvSpPr txBox="1"/>
            <p:nvPr/>
          </p:nvSpPr>
          <p:spPr>
            <a:xfrm>
              <a:off x="3035300" y="4617731"/>
              <a:ext cx="436391" cy="122873"/>
            </a:xfrm>
            <a:prstGeom prst="rect">
              <a:avLst/>
            </a:prstGeom>
          </p:spPr>
          <p:txBody>
            <a:bodyPr wrap="square" lIns="0" tIns="5969" rIns="0" bIns="0" rtlCol="0">
              <a:noAutofit/>
            </a:bodyPr>
            <a:lstStyle/>
            <a:p>
              <a:pPr marL="12700">
                <a:lnSpc>
                  <a:spcPts val="940"/>
                </a:lnSpc>
              </a:pPr>
              <a:r>
                <a:rPr lang="es-ES" sz="800" dirty="0">
                  <a:latin typeface="+mj-ea"/>
                  <a:ea typeface="+mj-ea"/>
                  <a:cs typeface="Malgun Gothic"/>
                </a:rPr>
                <a:t>Plaga de</a:t>
              </a:r>
              <a:endParaRPr sz="800" dirty="0">
                <a:latin typeface="+mj-ea"/>
                <a:ea typeface="+mj-ea"/>
                <a:cs typeface="Malgun Gothic"/>
              </a:endParaRPr>
            </a:p>
          </p:txBody>
        </p:sp>
        <p:sp>
          <p:nvSpPr>
            <p:cNvPr id="23" name="object 23"/>
            <p:cNvSpPr txBox="1"/>
            <p:nvPr/>
          </p:nvSpPr>
          <p:spPr>
            <a:xfrm>
              <a:off x="697400" y="5593599"/>
              <a:ext cx="1113763" cy="130980"/>
            </a:xfrm>
            <a:prstGeom prst="rect">
              <a:avLst/>
            </a:prstGeom>
          </p:spPr>
          <p:txBody>
            <a:bodyPr wrap="square" lIns="0" tIns="5969" rIns="0" bIns="0" rtlCol="0">
              <a:noAutofit/>
            </a:bodyPr>
            <a:lstStyle/>
            <a:p>
              <a:pPr marL="12700">
                <a:lnSpc>
                  <a:spcPts val="940"/>
                </a:lnSpc>
              </a:pPr>
              <a:r>
                <a:rPr lang="es-ES" sz="800" dirty="0">
                  <a:latin typeface="+mj-ea"/>
                  <a:ea typeface="+mj-ea"/>
                  <a:cs typeface="Malgun Gothic"/>
                </a:rPr>
                <a:t>③ Plaga de piojos</a:t>
              </a:r>
            </a:p>
          </p:txBody>
        </p:sp>
        <p:sp>
          <p:nvSpPr>
            <p:cNvPr id="22" name="object 22"/>
            <p:cNvSpPr txBox="1"/>
            <p:nvPr/>
          </p:nvSpPr>
          <p:spPr>
            <a:xfrm>
              <a:off x="2884340" y="5593497"/>
              <a:ext cx="1001991" cy="125353"/>
            </a:xfrm>
            <a:prstGeom prst="rect">
              <a:avLst/>
            </a:prstGeom>
          </p:spPr>
          <p:txBody>
            <a:bodyPr wrap="square" lIns="0" tIns="5969" rIns="0" bIns="0" rtlCol="0">
              <a:noAutofit/>
            </a:bodyPr>
            <a:lstStyle/>
            <a:p>
              <a:pPr marL="12700">
                <a:lnSpc>
                  <a:spcPts val="940"/>
                </a:lnSpc>
              </a:pPr>
              <a:r>
                <a:rPr sz="800" dirty="0">
                  <a:latin typeface="+mj-ea"/>
                  <a:ea typeface="+mj-ea"/>
                  <a:cs typeface="Malgun Gothic"/>
                </a:rPr>
                <a:t>④ </a:t>
              </a:r>
              <a:r>
                <a:rPr lang="es-ES" sz="800" dirty="0">
                  <a:latin typeface="+mj-ea"/>
                  <a:ea typeface="+mj-ea"/>
                  <a:cs typeface="Malgun Gothic"/>
                </a:rPr>
                <a:t>Plaga de moscas</a:t>
              </a:r>
              <a:endParaRPr sz="800" dirty="0">
                <a:latin typeface="+mj-ea"/>
                <a:ea typeface="+mj-ea"/>
                <a:cs typeface="Malgun Gothic"/>
              </a:endParaRPr>
            </a:p>
          </p:txBody>
        </p:sp>
        <p:sp>
          <p:nvSpPr>
            <p:cNvPr id="21" name="object 21"/>
            <p:cNvSpPr txBox="1"/>
            <p:nvPr/>
          </p:nvSpPr>
          <p:spPr>
            <a:xfrm>
              <a:off x="6105079" y="6341552"/>
              <a:ext cx="124385" cy="177800"/>
            </a:xfrm>
            <a:prstGeom prst="rect">
              <a:avLst/>
            </a:prstGeom>
          </p:spPr>
          <p:txBody>
            <a:bodyPr wrap="square" lIns="0" tIns="8540" rIns="0" bIns="0" rtlCol="0">
              <a:noAutofit/>
            </a:bodyPr>
            <a:lstStyle/>
            <a:p>
              <a:pPr marL="12700">
                <a:lnSpc>
                  <a:spcPts val="1345"/>
                </a:lnSpc>
              </a:pPr>
              <a:r>
                <a:rPr sz="1200" dirty="0">
                  <a:solidFill>
                    <a:srgbClr val="00ADEF"/>
                  </a:solidFill>
                  <a:latin typeface="Impact"/>
                  <a:cs typeface="Impact"/>
                </a:rPr>
                <a:t>4</a:t>
              </a:r>
              <a:endParaRPr sz="1200">
                <a:latin typeface="Impact"/>
                <a:cs typeface="Impact"/>
              </a:endParaRPr>
            </a:p>
          </p:txBody>
        </p:sp>
        <p:sp>
          <p:nvSpPr>
            <p:cNvPr id="20" name="object 20"/>
            <p:cNvSpPr txBox="1"/>
            <p:nvPr/>
          </p:nvSpPr>
          <p:spPr>
            <a:xfrm>
              <a:off x="6378999" y="6341338"/>
              <a:ext cx="4010404" cy="276859"/>
            </a:xfrm>
            <a:prstGeom prst="rect">
              <a:avLst/>
            </a:prstGeom>
          </p:spPr>
          <p:txBody>
            <a:bodyPr wrap="square" lIns="0" tIns="6635" rIns="0" bIns="0" rtlCol="0">
              <a:noAutofit/>
            </a:bodyPr>
            <a:lstStyle/>
            <a:p>
              <a:pPr marL="12700" algn="just">
                <a:lnSpc>
                  <a:spcPts val="1045"/>
                </a:lnSpc>
              </a:pPr>
              <a:r>
                <a:rPr lang="es-ES" sz="900" dirty="0">
                  <a:latin typeface="Malgun Gothic"/>
                  <a:cs typeface="Malgun Gothic"/>
                </a:rPr>
                <a:t>Resume qué tipo de vida debe vivir ahora un cristiano salvo por la sangre de Jesús (1Co 5:7~8, Col 1:6).</a:t>
              </a:r>
            </a:p>
          </p:txBody>
        </p:sp>
        <p:sp>
          <p:nvSpPr>
            <p:cNvPr id="18" name="object 18"/>
            <p:cNvSpPr txBox="1"/>
            <p:nvPr/>
          </p:nvSpPr>
          <p:spPr>
            <a:xfrm>
              <a:off x="697400" y="6603097"/>
              <a:ext cx="1423500" cy="115128"/>
            </a:xfrm>
            <a:prstGeom prst="rect">
              <a:avLst/>
            </a:prstGeom>
          </p:spPr>
          <p:txBody>
            <a:bodyPr wrap="square" lIns="0" tIns="5969" rIns="0" bIns="0" rtlCol="0">
              <a:noAutofit/>
            </a:bodyPr>
            <a:lstStyle/>
            <a:p>
              <a:pPr marL="12700">
                <a:lnSpc>
                  <a:spcPts val="940"/>
                </a:lnSpc>
              </a:pPr>
              <a:r>
                <a:rPr lang="ko-KR" altLang="es-ES" sz="800" dirty="0">
                  <a:latin typeface="+mj-ea"/>
                  <a:ea typeface="+mj-ea"/>
                  <a:cs typeface="Malgun Gothic"/>
                </a:rPr>
                <a:t>⑤ </a:t>
              </a:r>
              <a:r>
                <a:rPr lang="es-ES" altLang="ko-KR" sz="800" dirty="0">
                  <a:latin typeface="+mj-ea"/>
                  <a:ea typeface="+mj-ea"/>
                  <a:cs typeface="Malgun Gothic"/>
                </a:rPr>
                <a:t>Plaga de peste del ganado</a:t>
              </a:r>
              <a:endParaRPr lang="ko-KR" altLang="es-ES" sz="800" dirty="0">
                <a:latin typeface="+mj-ea"/>
                <a:ea typeface="+mj-ea"/>
                <a:cs typeface="Malgun Gothic"/>
              </a:endParaRPr>
            </a:p>
          </p:txBody>
        </p:sp>
        <p:sp>
          <p:nvSpPr>
            <p:cNvPr id="17" name="object 17"/>
            <p:cNvSpPr txBox="1"/>
            <p:nvPr/>
          </p:nvSpPr>
          <p:spPr>
            <a:xfrm>
              <a:off x="2884340" y="6602994"/>
              <a:ext cx="1043058" cy="147523"/>
            </a:xfrm>
            <a:prstGeom prst="rect">
              <a:avLst/>
            </a:prstGeom>
          </p:spPr>
          <p:txBody>
            <a:bodyPr wrap="square" lIns="0" tIns="5969" rIns="0" bIns="0" rtlCol="0">
              <a:noAutofit/>
            </a:bodyPr>
            <a:lstStyle/>
            <a:p>
              <a:pPr marL="12700">
                <a:lnSpc>
                  <a:spcPts val="940"/>
                </a:lnSpc>
              </a:pPr>
              <a:r>
                <a:rPr lang="es-ES" sz="800" dirty="0">
                  <a:latin typeface="+mj-ea"/>
                  <a:ea typeface="+mj-ea"/>
                  <a:cs typeface="Malgun Gothic"/>
                </a:rPr>
                <a:t>⑥ Plaga de úlceras</a:t>
              </a:r>
              <a:endParaRPr lang="ko-KR" altLang="es-ES" sz="800" dirty="0">
                <a:latin typeface="+mj-ea"/>
                <a:ea typeface="+mj-ea"/>
                <a:cs typeface="Malgun Gothic"/>
              </a:endParaRPr>
            </a:p>
          </p:txBody>
        </p:sp>
        <p:sp>
          <p:nvSpPr>
            <p:cNvPr id="16" name="object 16"/>
            <p:cNvSpPr txBox="1"/>
            <p:nvPr/>
          </p:nvSpPr>
          <p:spPr>
            <a:xfrm>
              <a:off x="188400" y="7604996"/>
              <a:ext cx="171449"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76</a:t>
              </a:r>
              <a:endParaRPr sz="1000">
                <a:latin typeface="Times New Roman"/>
                <a:cs typeface="Times New Roman"/>
              </a:endParaRPr>
            </a:p>
          </p:txBody>
        </p:sp>
        <p:sp>
          <p:nvSpPr>
            <p:cNvPr id="15" name="object 15"/>
            <p:cNvSpPr txBox="1"/>
            <p:nvPr/>
          </p:nvSpPr>
          <p:spPr>
            <a:xfrm>
              <a:off x="10584493" y="7604996"/>
              <a:ext cx="1714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77</a:t>
              </a:r>
              <a:endParaRPr sz="1000">
                <a:latin typeface="Times New Roman"/>
                <a:cs typeface="Times New Roman"/>
              </a:endParaRPr>
            </a:p>
          </p:txBody>
        </p:sp>
        <p:sp>
          <p:nvSpPr>
            <p:cNvPr id="14" name="object 14"/>
            <p:cNvSpPr txBox="1"/>
            <p:nvPr/>
          </p:nvSpPr>
          <p:spPr>
            <a:xfrm>
              <a:off x="6054350" y="4011841"/>
              <a:ext cx="4341399" cy="358775"/>
            </a:xfrm>
            <a:prstGeom prst="rect">
              <a:avLst/>
            </a:prstGeom>
          </p:spPr>
          <p:txBody>
            <a:bodyPr wrap="square" lIns="0" tIns="47625" rIns="0" bIns="0" rtlCol="0">
              <a:noAutofit/>
            </a:bodyPr>
            <a:lstStyle/>
            <a:p>
              <a:pPr marL="722998">
                <a:lnSpc>
                  <a:spcPct val="143312"/>
                </a:lnSpc>
              </a:pPr>
              <a:endParaRPr sz="900" dirty="0">
                <a:latin typeface="Malgun Gothic"/>
                <a:cs typeface="Malgun Gothic"/>
              </a:endParaRPr>
            </a:p>
          </p:txBody>
        </p:sp>
        <p:sp>
          <p:nvSpPr>
            <p:cNvPr id="13" name="object 13"/>
            <p:cNvSpPr txBox="1"/>
            <p:nvPr/>
          </p:nvSpPr>
          <p:spPr>
            <a:xfrm>
              <a:off x="5708571" y="4381500"/>
              <a:ext cx="2296980" cy="358788"/>
            </a:xfrm>
            <a:prstGeom prst="rect">
              <a:avLst/>
            </a:prstGeom>
          </p:spPr>
          <p:txBody>
            <a:bodyPr wrap="square" lIns="0" tIns="47625" rIns="0" bIns="0" rtlCol="0">
              <a:noAutofit/>
            </a:bodyPr>
            <a:lstStyle/>
            <a:p>
              <a:pPr marL="347092" algn="ctr"/>
              <a:r>
                <a:rPr lang="es-ES" sz="850" dirty="0">
                  <a:latin typeface="Malgun Gothic"/>
                  <a:cs typeface="Malgun Gothic"/>
                </a:rPr>
                <a:t>Preparado antes de ser inmolado </a:t>
              </a:r>
            </a:p>
            <a:p>
              <a:pPr marL="347092" algn="ctr"/>
              <a:r>
                <a:rPr lang="es-ES" sz="850" dirty="0">
                  <a:latin typeface="Malgun Gothic"/>
                  <a:cs typeface="Malgun Gothic"/>
                </a:rPr>
                <a:t>(Éx 12:3)</a:t>
              </a:r>
            </a:p>
          </p:txBody>
        </p:sp>
        <p:sp>
          <p:nvSpPr>
            <p:cNvPr id="12" name="object 12"/>
            <p:cNvSpPr txBox="1"/>
            <p:nvPr/>
          </p:nvSpPr>
          <p:spPr>
            <a:xfrm>
              <a:off x="7999200" y="4370616"/>
              <a:ext cx="2396549" cy="358788"/>
            </a:xfrm>
            <a:prstGeom prst="rect">
              <a:avLst/>
            </a:prstGeom>
          </p:spPr>
          <p:txBody>
            <a:bodyPr wrap="square" lIns="0" tIns="1315" rIns="0" bIns="0" rtlCol="0">
              <a:noAutofit/>
            </a:bodyPr>
            <a:lstStyle/>
            <a:p>
              <a:pPr>
                <a:lnSpc>
                  <a:spcPts val="950"/>
                </a:lnSpc>
              </a:pPr>
              <a:endParaRPr sz="950" dirty="0"/>
            </a:p>
            <a:p>
              <a:pPr marR="68029" algn="r">
                <a:lnSpc>
                  <a:spcPct val="143312"/>
                </a:lnSpc>
              </a:pPr>
              <a:r>
                <a:rPr sz="900" dirty="0">
                  <a:latin typeface="Malgun Gothic"/>
                  <a:cs typeface="Malgun Gothic"/>
                </a:rPr>
                <a:t>(</a:t>
              </a:r>
              <a:r>
                <a:rPr lang="es-ES" sz="900" dirty="0">
                  <a:latin typeface="Malgun Gothic"/>
                  <a:cs typeface="Malgun Gothic"/>
                </a:rPr>
                <a:t>1P</a:t>
              </a:r>
              <a:r>
                <a:rPr sz="900" dirty="0">
                  <a:latin typeface="Malgun Gothic"/>
                  <a:cs typeface="Malgun Gothic"/>
                </a:rPr>
                <a:t> 1:20)</a:t>
              </a:r>
            </a:p>
          </p:txBody>
        </p:sp>
        <p:sp>
          <p:nvSpPr>
            <p:cNvPr id="11" name="object 11"/>
            <p:cNvSpPr txBox="1"/>
            <p:nvPr/>
          </p:nvSpPr>
          <p:spPr>
            <a:xfrm>
              <a:off x="6105078" y="4762500"/>
              <a:ext cx="1894121" cy="358780"/>
            </a:xfrm>
            <a:prstGeom prst="rect">
              <a:avLst/>
            </a:prstGeom>
          </p:spPr>
          <p:txBody>
            <a:bodyPr wrap="square" lIns="0" tIns="47625" rIns="0" bIns="0" rtlCol="0">
              <a:noAutofit/>
            </a:bodyPr>
            <a:lstStyle/>
            <a:p>
              <a:pPr marL="424888">
                <a:lnSpc>
                  <a:spcPct val="143312"/>
                </a:lnSpc>
              </a:pPr>
              <a:r>
                <a:rPr lang="es-ES" sz="850" dirty="0">
                  <a:latin typeface="Malgun Gothic"/>
                  <a:cs typeface="Malgun Gothic"/>
                </a:rPr>
                <a:t>Sin defecto </a:t>
              </a:r>
              <a:r>
                <a:rPr sz="850" dirty="0">
                  <a:latin typeface="Malgun Gothic"/>
                  <a:cs typeface="Malgun Gothic"/>
                </a:rPr>
                <a:t>(</a:t>
              </a:r>
              <a:r>
                <a:rPr lang="es-ES" sz="850" dirty="0">
                  <a:latin typeface="Malgun Gothic"/>
                  <a:cs typeface="Malgun Gothic"/>
                </a:rPr>
                <a:t>Éx</a:t>
              </a:r>
              <a:r>
                <a:rPr sz="850" dirty="0">
                  <a:latin typeface="Malgun Gothic"/>
                  <a:cs typeface="Malgun Gothic"/>
                </a:rPr>
                <a:t> 12:5)</a:t>
              </a:r>
            </a:p>
          </p:txBody>
        </p:sp>
        <p:sp>
          <p:nvSpPr>
            <p:cNvPr id="10" name="object 10"/>
            <p:cNvSpPr txBox="1"/>
            <p:nvPr/>
          </p:nvSpPr>
          <p:spPr>
            <a:xfrm>
              <a:off x="7999200" y="4729405"/>
              <a:ext cx="2396549" cy="358780"/>
            </a:xfrm>
            <a:prstGeom prst="rect">
              <a:avLst/>
            </a:prstGeom>
          </p:spPr>
          <p:txBody>
            <a:bodyPr wrap="square" lIns="0" tIns="2875" rIns="0" bIns="0" rtlCol="0">
              <a:noAutofit/>
            </a:bodyPr>
            <a:lstStyle/>
            <a:p>
              <a:pPr>
                <a:lnSpc>
                  <a:spcPts val="800"/>
                </a:lnSpc>
              </a:pPr>
              <a:endParaRPr sz="800" dirty="0"/>
            </a:p>
            <a:p>
              <a:pPr marR="67147" algn="r">
                <a:lnSpc>
                  <a:spcPct val="143312"/>
                </a:lnSpc>
              </a:pPr>
              <a:r>
                <a:rPr sz="900" dirty="0">
                  <a:latin typeface="Malgun Gothic"/>
                  <a:cs typeface="Malgun Gothic"/>
                </a:rPr>
                <a:t>(</a:t>
              </a:r>
              <a:r>
                <a:rPr lang="es-ES" sz="900" dirty="0">
                  <a:latin typeface="Malgun Gothic"/>
                  <a:cs typeface="Malgun Gothic"/>
                </a:rPr>
                <a:t>1Jn</a:t>
              </a:r>
              <a:r>
                <a:rPr sz="900" dirty="0">
                  <a:latin typeface="Malgun Gothic"/>
                  <a:cs typeface="Malgun Gothic"/>
                </a:rPr>
                <a:t> 3:5)</a:t>
              </a:r>
            </a:p>
          </p:txBody>
        </p:sp>
        <p:sp>
          <p:nvSpPr>
            <p:cNvPr id="9" name="object 9"/>
            <p:cNvSpPr txBox="1"/>
            <p:nvPr/>
          </p:nvSpPr>
          <p:spPr>
            <a:xfrm>
              <a:off x="5779945" y="5088185"/>
              <a:ext cx="2219255" cy="358780"/>
            </a:xfrm>
            <a:prstGeom prst="rect">
              <a:avLst/>
            </a:prstGeom>
          </p:spPr>
          <p:txBody>
            <a:bodyPr wrap="square" lIns="0" tIns="47625" rIns="0" bIns="0" rtlCol="0">
              <a:noAutofit/>
            </a:bodyPr>
            <a:lstStyle/>
            <a:p>
              <a:pPr marL="308194" algn="ctr"/>
              <a:r>
                <a:rPr lang="es-ES" sz="850" dirty="0">
                  <a:latin typeface="Malgun Gothic"/>
                  <a:cs typeface="Malgun Gothic"/>
                </a:rPr>
                <a:t>Muerto en la celebración de la Pascua</a:t>
              </a:r>
              <a:r>
                <a:rPr sz="850" dirty="0">
                  <a:latin typeface="Malgun Gothic"/>
                  <a:cs typeface="Malgun Gothic"/>
                </a:rPr>
                <a:t> (</a:t>
              </a:r>
              <a:r>
                <a:rPr lang="es-ES" sz="850" dirty="0">
                  <a:latin typeface="Malgun Gothic"/>
                  <a:cs typeface="Malgun Gothic"/>
                </a:rPr>
                <a:t>Éx</a:t>
              </a:r>
              <a:r>
                <a:rPr sz="850" dirty="0">
                  <a:latin typeface="Malgun Gothic"/>
                  <a:cs typeface="Malgun Gothic"/>
                </a:rPr>
                <a:t> 12:6)</a:t>
              </a:r>
            </a:p>
          </p:txBody>
        </p:sp>
        <p:sp>
          <p:nvSpPr>
            <p:cNvPr id="8" name="object 8"/>
            <p:cNvSpPr txBox="1"/>
            <p:nvPr/>
          </p:nvSpPr>
          <p:spPr>
            <a:xfrm>
              <a:off x="7999200" y="5088185"/>
              <a:ext cx="2396549" cy="358780"/>
            </a:xfrm>
            <a:prstGeom prst="rect">
              <a:avLst/>
            </a:prstGeom>
          </p:spPr>
          <p:txBody>
            <a:bodyPr wrap="square" lIns="0" tIns="1677" rIns="0" bIns="0" rtlCol="0">
              <a:noAutofit/>
            </a:bodyPr>
            <a:lstStyle/>
            <a:p>
              <a:pPr>
                <a:lnSpc>
                  <a:spcPts val="850"/>
                </a:lnSpc>
              </a:pPr>
              <a:endParaRPr sz="850" dirty="0"/>
            </a:p>
            <a:p>
              <a:pPr marR="69633" algn="r">
                <a:lnSpc>
                  <a:spcPct val="143312"/>
                </a:lnSpc>
              </a:pPr>
              <a:r>
                <a:rPr sz="900" dirty="0">
                  <a:latin typeface="Malgun Gothic"/>
                  <a:cs typeface="Malgun Gothic"/>
                </a:rPr>
                <a:t>(</a:t>
              </a:r>
              <a:r>
                <a:rPr lang="es-ES" sz="900" dirty="0">
                  <a:latin typeface="Malgun Gothic"/>
                  <a:cs typeface="Malgun Gothic"/>
                </a:rPr>
                <a:t>Mt</a:t>
              </a:r>
              <a:r>
                <a:rPr sz="900" dirty="0">
                  <a:latin typeface="Malgun Gothic"/>
                  <a:cs typeface="Malgun Gothic"/>
                </a:rPr>
                <a:t> 27:50)</a:t>
              </a:r>
            </a:p>
          </p:txBody>
        </p:sp>
        <p:sp>
          <p:nvSpPr>
            <p:cNvPr id="7" name="object 7"/>
            <p:cNvSpPr txBox="1"/>
            <p:nvPr/>
          </p:nvSpPr>
          <p:spPr>
            <a:xfrm>
              <a:off x="6054350" y="5446965"/>
              <a:ext cx="1944850" cy="358780"/>
            </a:xfrm>
            <a:prstGeom prst="rect">
              <a:avLst/>
            </a:prstGeom>
          </p:spPr>
          <p:txBody>
            <a:bodyPr wrap="square" lIns="0" tIns="1824" rIns="0" bIns="0" rtlCol="0">
              <a:noAutofit/>
            </a:bodyPr>
            <a:lstStyle/>
            <a:p>
              <a:pPr>
                <a:lnSpc>
                  <a:spcPts val="1100"/>
                </a:lnSpc>
              </a:pPr>
              <a:endParaRPr sz="1100" dirty="0"/>
            </a:p>
            <a:p>
              <a:pPr marR="57963" algn="r">
                <a:lnSpc>
                  <a:spcPct val="143312"/>
                </a:lnSpc>
              </a:pPr>
              <a:r>
                <a:rPr sz="900" dirty="0">
                  <a:latin typeface="Malgun Gothic"/>
                  <a:cs typeface="Malgun Gothic"/>
                </a:rPr>
                <a:t>(</a:t>
              </a:r>
              <a:r>
                <a:rPr lang="es-ES" sz="900" dirty="0">
                  <a:latin typeface="Malgun Gothic"/>
                  <a:cs typeface="Malgun Gothic"/>
                </a:rPr>
                <a:t>Éx</a:t>
              </a:r>
              <a:r>
                <a:rPr sz="900" dirty="0">
                  <a:latin typeface="Malgun Gothic"/>
                  <a:cs typeface="Malgun Gothic"/>
                </a:rPr>
                <a:t> 12:46)</a:t>
              </a:r>
            </a:p>
          </p:txBody>
        </p:sp>
        <p:sp>
          <p:nvSpPr>
            <p:cNvPr id="6" name="object 6"/>
            <p:cNvSpPr txBox="1"/>
            <p:nvPr/>
          </p:nvSpPr>
          <p:spPr>
            <a:xfrm>
              <a:off x="7607300" y="5446965"/>
              <a:ext cx="2614038" cy="358780"/>
            </a:xfrm>
            <a:prstGeom prst="rect">
              <a:avLst/>
            </a:prstGeom>
          </p:spPr>
          <p:txBody>
            <a:bodyPr wrap="square" lIns="0" tIns="52704" rIns="0" bIns="0" rtlCol="0">
              <a:noAutofit/>
            </a:bodyPr>
            <a:lstStyle/>
            <a:p>
              <a:pPr marL="537133" algn="ctr"/>
              <a:r>
                <a:rPr lang="es-ES" sz="850" dirty="0">
                  <a:latin typeface="Malgun Gothic"/>
                  <a:cs typeface="Malgun Gothic"/>
                </a:rPr>
                <a:t>No fue quebrado hueso suyo después de la muerte</a:t>
              </a:r>
              <a:r>
                <a:rPr sz="850" dirty="0">
                  <a:latin typeface="Malgun Gothic"/>
                  <a:cs typeface="Malgun Gothic"/>
                </a:rPr>
                <a:t> (</a:t>
              </a:r>
              <a:r>
                <a:rPr lang="es-ES" sz="850" dirty="0">
                  <a:latin typeface="Malgun Gothic"/>
                  <a:cs typeface="Malgun Gothic"/>
                </a:rPr>
                <a:t>Jn</a:t>
              </a:r>
              <a:r>
                <a:rPr sz="850" dirty="0">
                  <a:latin typeface="Malgun Gothic"/>
                  <a:cs typeface="Malgun Gothic"/>
                </a:rPr>
                <a:t> 19:36)</a:t>
              </a:r>
            </a:p>
          </p:txBody>
        </p:sp>
        <p:sp>
          <p:nvSpPr>
            <p:cNvPr id="4" name="object 4"/>
            <p:cNvSpPr txBox="1"/>
            <p:nvPr/>
          </p:nvSpPr>
          <p:spPr>
            <a:xfrm>
              <a:off x="7999200" y="5805745"/>
              <a:ext cx="2396549" cy="358780"/>
            </a:xfrm>
            <a:prstGeom prst="rect">
              <a:avLst/>
            </a:prstGeom>
          </p:spPr>
          <p:txBody>
            <a:bodyPr wrap="square" lIns="0" tIns="2441" rIns="0" bIns="0" rtlCol="0">
              <a:noAutofit/>
            </a:bodyPr>
            <a:lstStyle/>
            <a:p>
              <a:pPr>
                <a:lnSpc>
                  <a:spcPts val="800"/>
                </a:lnSpc>
              </a:pPr>
              <a:endParaRPr sz="800" dirty="0"/>
            </a:p>
            <a:p>
              <a:pPr marR="67869" algn="r">
                <a:lnSpc>
                  <a:spcPct val="143312"/>
                </a:lnSpc>
              </a:pPr>
              <a:r>
                <a:rPr sz="900" dirty="0">
                  <a:latin typeface="Malgun Gothic"/>
                  <a:cs typeface="Malgun Gothic"/>
                </a:rPr>
                <a:t>(</a:t>
              </a:r>
              <a:r>
                <a:rPr lang="es-ES" sz="900" dirty="0">
                  <a:latin typeface="Malgun Gothic"/>
                  <a:cs typeface="Malgun Gothic"/>
                </a:rPr>
                <a:t>Ef</a:t>
              </a:r>
              <a:r>
                <a:rPr sz="900" dirty="0">
                  <a:latin typeface="Malgun Gothic"/>
                  <a:cs typeface="Malgun Gothic"/>
                </a:rPr>
                <a:t> 1:7)</a:t>
              </a:r>
            </a:p>
          </p:txBody>
        </p:sp>
        <p:sp>
          <p:nvSpPr>
            <p:cNvPr id="3" name="object 3"/>
            <p:cNvSpPr txBox="1"/>
            <p:nvPr/>
          </p:nvSpPr>
          <p:spPr>
            <a:xfrm>
              <a:off x="550363" y="910645"/>
              <a:ext cx="4286643"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562993" y="2265945"/>
              <a:ext cx="4286643" cy="152400"/>
            </a:xfrm>
            <a:prstGeom prst="rect">
              <a:avLst/>
            </a:prstGeom>
          </p:spPr>
          <p:txBody>
            <a:bodyPr wrap="square" lIns="0" tIns="0" rIns="0" bIns="0" rtlCol="0">
              <a:noAutofit/>
            </a:bodyPr>
            <a:lstStyle/>
            <a:p>
              <a:pPr marL="25400">
                <a:lnSpc>
                  <a:spcPts val="1000"/>
                </a:lnSpc>
              </a:pPr>
              <a:endParaRPr sz="1000"/>
            </a:p>
          </p:txBody>
        </p:sp>
        <p:sp>
          <p:nvSpPr>
            <p:cNvPr id="145" name="object 11">
              <a:extLst>
                <a:ext uri="{FF2B5EF4-FFF2-40B4-BE49-F238E27FC236}">
                  <a16:creationId xmlns:a16="http://schemas.microsoft.com/office/drawing/2014/main" id="{8E122402-9493-47AC-9991-A076E7116B72}"/>
                </a:ext>
              </a:extLst>
            </p:cNvPr>
            <p:cNvSpPr txBox="1"/>
            <p:nvPr/>
          </p:nvSpPr>
          <p:spPr>
            <a:xfrm>
              <a:off x="520700" y="495300"/>
              <a:ext cx="3365632" cy="306188"/>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r>
                <a:rPr sz="1000" dirty="0">
                  <a:solidFill>
                    <a:srgbClr val="00ADEF"/>
                  </a:solidFill>
                  <a:latin typeface="Times New Roman"/>
                  <a:cs typeface="Times New Roman"/>
                </a:rPr>
                <a:t> </a:t>
              </a:r>
              <a:r>
                <a:rPr lang="es-ES" sz="1000" dirty="0">
                  <a:solidFill>
                    <a:srgbClr val="00ADEF"/>
                  </a:solidFill>
                  <a:latin typeface="Times New Roman"/>
                  <a:cs typeface="Times New Roman"/>
                </a:rPr>
                <a:t>    Escríbelas en la tabla de tu corazón (Recitación)</a:t>
              </a:r>
              <a:endParaRPr sz="1000" dirty="0">
                <a:latin typeface="Times New Roman"/>
                <a:cs typeface="Times New Roman"/>
              </a:endParaRPr>
            </a:p>
          </p:txBody>
        </p:sp>
        <p:sp>
          <p:nvSpPr>
            <p:cNvPr id="146" name="object 11">
              <a:extLst>
                <a:ext uri="{FF2B5EF4-FFF2-40B4-BE49-F238E27FC236}">
                  <a16:creationId xmlns:a16="http://schemas.microsoft.com/office/drawing/2014/main" id="{328B0B22-66A9-4994-BF33-5748E8B82450}"/>
                </a:ext>
              </a:extLst>
            </p:cNvPr>
            <p:cNvSpPr txBox="1"/>
            <p:nvPr/>
          </p:nvSpPr>
          <p:spPr>
            <a:xfrm>
              <a:off x="513082" y="3619500"/>
              <a:ext cx="2405661" cy="320521"/>
            </a:xfrm>
            <a:prstGeom prst="rect">
              <a:avLst/>
            </a:prstGeom>
          </p:spPr>
          <p:txBody>
            <a:bodyPr wrap="square" lIns="0" tIns="13747" rIns="0" bIns="0" rtlCol="0">
              <a:noAutofit/>
            </a:bodyPr>
            <a:lstStyle/>
            <a:p>
              <a:pPr marL="12700">
                <a:lnSpc>
                  <a:spcPts val="2165"/>
                </a:lnSpc>
              </a:pPr>
              <a:r>
                <a:rPr lang="es-ES" sz="1400" b="1" dirty="0">
                  <a:solidFill>
                    <a:srgbClr val="00ADEF"/>
                  </a:solidFill>
                  <a:latin typeface="Times New Roman"/>
                  <a:cs typeface="Times New Roman"/>
                </a:rPr>
                <a:t>Palabra</a:t>
              </a:r>
              <a:r>
                <a:rPr sz="1000" dirty="0">
                  <a:solidFill>
                    <a:srgbClr val="00ADEF"/>
                  </a:solidFill>
                  <a:latin typeface="Times New Roman"/>
                  <a:cs typeface="Times New Roman"/>
                </a:rPr>
                <a:t> </a:t>
              </a:r>
              <a:r>
                <a:rPr lang="es-ES" sz="1000" dirty="0">
                  <a:solidFill>
                    <a:srgbClr val="00ADEF"/>
                  </a:solidFill>
                  <a:latin typeface="Times New Roman"/>
                  <a:cs typeface="Times New Roman"/>
                </a:rPr>
                <a:t>    Cambiar mi mente a la palabra</a:t>
              </a:r>
              <a:endParaRPr sz="1000" dirty="0">
                <a:latin typeface="Times New Roman"/>
                <a:cs typeface="Times New Roman"/>
              </a:endParaRPr>
            </a:p>
          </p:txBody>
        </p:sp>
        <p:sp>
          <p:nvSpPr>
            <p:cNvPr id="147" name="TextBox 146">
              <a:extLst>
                <a:ext uri="{FF2B5EF4-FFF2-40B4-BE49-F238E27FC236}">
                  <a16:creationId xmlns:a16="http://schemas.microsoft.com/office/drawing/2014/main" id="{06438C59-905C-4D18-81EB-03896C73A4D5}"/>
                </a:ext>
              </a:extLst>
            </p:cNvPr>
            <p:cNvSpPr txBox="1"/>
            <p:nvPr/>
          </p:nvSpPr>
          <p:spPr>
            <a:xfrm>
              <a:off x="6054349" y="4074468"/>
              <a:ext cx="1951201" cy="230832"/>
            </a:xfrm>
            <a:prstGeom prst="rect">
              <a:avLst/>
            </a:prstGeom>
            <a:noFill/>
          </p:spPr>
          <p:txBody>
            <a:bodyPr wrap="square" rtlCol="0">
              <a:spAutoFit/>
            </a:bodyPr>
            <a:lstStyle/>
            <a:p>
              <a:pPr algn="ctr"/>
              <a:r>
                <a:rPr lang="es-ES" sz="900" dirty="0">
                  <a:solidFill>
                    <a:schemeClr val="bg1"/>
                  </a:solidFill>
                  <a:latin typeface="Malgun Gothic" panose="020B0503020000020004" pitchFamily="34" charset="-127"/>
                  <a:ea typeface="Malgun Gothic" panose="020B0503020000020004" pitchFamily="34" charset="-127"/>
                </a:rPr>
                <a:t>El cordero de la Pascua</a:t>
              </a:r>
            </a:p>
          </p:txBody>
        </p:sp>
        <p:sp>
          <p:nvSpPr>
            <p:cNvPr id="148" name="TextBox 147">
              <a:extLst>
                <a:ext uri="{FF2B5EF4-FFF2-40B4-BE49-F238E27FC236}">
                  <a16:creationId xmlns:a16="http://schemas.microsoft.com/office/drawing/2014/main" id="{B610EF17-3084-4403-BABF-1621F4A999E2}"/>
                </a:ext>
              </a:extLst>
            </p:cNvPr>
            <p:cNvSpPr txBox="1"/>
            <p:nvPr/>
          </p:nvSpPr>
          <p:spPr>
            <a:xfrm>
              <a:off x="8005549" y="4067225"/>
              <a:ext cx="2383854" cy="230832"/>
            </a:xfrm>
            <a:prstGeom prst="rect">
              <a:avLst/>
            </a:prstGeom>
            <a:noFill/>
          </p:spPr>
          <p:txBody>
            <a:bodyPr wrap="square" rtlCol="0">
              <a:spAutoFit/>
            </a:bodyPr>
            <a:lstStyle/>
            <a:p>
              <a:pPr algn="ctr"/>
              <a:r>
                <a:rPr lang="es-ES" sz="900" dirty="0">
                  <a:solidFill>
                    <a:schemeClr val="bg1"/>
                  </a:solidFill>
                  <a:latin typeface="Malgun Gothic" panose="020B0503020000020004" pitchFamily="34" charset="-127"/>
                  <a:ea typeface="Malgun Gothic" panose="020B0503020000020004" pitchFamily="34" charset="-127"/>
                </a:rPr>
                <a:t>Jesucristo</a:t>
              </a:r>
            </a:p>
          </p:txBody>
        </p:sp>
        <p:sp>
          <p:nvSpPr>
            <p:cNvPr id="149" name="TextBox 148">
              <a:extLst>
                <a:ext uri="{FF2B5EF4-FFF2-40B4-BE49-F238E27FC236}">
                  <a16:creationId xmlns:a16="http://schemas.microsoft.com/office/drawing/2014/main" id="{945DA472-FFE9-4296-B4B2-9C188C94FED3}"/>
                </a:ext>
              </a:extLst>
            </p:cNvPr>
            <p:cNvSpPr txBox="1"/>
            <p:nvPr/>
          </p:nvSpPr>
          <p:spPr>
            <a:xfrm>
              <a:off x="5925051" y="5810020"/>
              <a:ext cx="2209800" cy="353943"/>
            </a:xfrm>
            <a:prstGeom prst="rect">
              <a:avLst/>
            </a:prstGeom>
            <a:noFill/>
          </p:spPr>
          <p:txBody>
            <a:bodyPr wrap="square" rtlCol="0">
              <a:spAutoFit/>
            </a:bodyPr>
            <a:lstStyle/>
            <a:p>
              <a:pPr algn="ctr"/>
              <a:r>
                <a:rPr lang="es-ES" sz="850" dirty="0">
                  <a:latin typeface="Malgun Gothic" panose="020B0503020000020004" pitchFamily="34" charset="-127"/>
                  <a:ea typeface="Malgun Gothic" panose="020B0503020000020004" pitchFamily="34" charset="-127"/>
                </a:rPr>
                <a:t>Pintar la sangre en los dos postes y en el dintel, y el juicio pasará (Éx 12:13)</a:t>
              </a: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 name="그룹 214">
            <a:extLst>
              <a:ext uri="{FF2B5EF4-FFF2-40B4-BE49-F238E27FC236}">
                <a16:creationId xmlns:a16="http://schemas.microsoft.com/office/drawing/2014/main" id="{35F4B470-BF29-45CD-8648-B4DB6FC4FB6D}"/>
              </a:ext>
            </a:extLst>
          </p:cNvPr>
          <p:cNvGrpSpPr/>
          <p:nvPr/>
        </p:nvGrpSpPr>
        <p:grpSpPr>
          <a:xfrm>
            <a:off x="0" y="-12"/>
            <a:ext cx="10943996" cy="7992008"/>
            <a:chOff x="0" y="-12"/>
            <a:chExt cx="10943996" cy="7992008"/>
          </a:xfrm>
        </p:grpSpPr>
        <p:sp>
          <p:nvSpPr>
            <p:cNvPr id="211" name="object 211"/>
            <p:cNvSpPr/>
            <p:nvPr/>
          </p:nvSpPr>
          <p:spPr>
            <a:xfrm>
              <a:off x="5616003" y="0"/>
              <a:ext cx="5211000" cy="7991995"/>
            </a:xfrm>
            <a:custGeom>
              <a:avLst/>
              <a:gdLst/>
              <a:ahLst/>
              <a:cxnLst/>
              <a:rect l="l" t="t" r="r" b="b"/>
              <a:pathLst>
                <a:path w="5211000" h="7991995">
                  <a:moveTo>
                    <a:pt x="0" y="7991995"/>
                  </a:moveTo>
                  <a:lnTo>
                    <a:pt x="5211000" y="7991995"/>
                  </a:lnTo>
                  <a:lnTo>
                    <a:pt x="5211000" y="0"/>
                  </a:lnTo>
                  <a:lnTo>
                    <a:pt x="0" y="0"/>
                  </a:lnTo>
                  <a:lnTo>
                    <a:pt x="0" y="7991995"/>
                  </a:lnTo>
                  <a:close/>
                </a:path>
              </a:pathLst>
            </a:custGeom>
            <a:solidFill>
              <a:srgbClr val="C6EAFB"/>
            </a:solidFill>
          </p:spPr>
          <p:txBody>
            <a:bodyPr wrap="square" lIns="0" tIns="0" rIns="0" bIns="0" rtlCol="0">
              <a:noAutofit/>
            </a:bodyPr>
            <a:lstStyle/>
            <a:p>
              <a:endParaRPr/>
            </a:p>
          </p:txBody>
        </p:sp>
        <p:sp>
          <p:nvSpPr>
            <p:cNvPr id="151" name="object 151"/>
            <p:cNvSpPr/>
            <p:nvPr/>
          </p:nvSpPr>
          <p:spPr>
            <a:xfrm>
              <a:off x="116992" y="0"/>
              <a:ext cx="5211013" cy="7991995"/>
            </a:xfrm>
            <a:custGeom>
              <a:avLst/>
              <a:gdLst/>
              <a:ahLst/>
              <a:cxnLst/>
              <a:rect l="l" t="t" r="r" b="b"/>
              <a:pathLst>
                <a:path w="5211013" h="7991995">
                  <a:moveTo>
                    <a:pt x="0" y="7991995"/>
                  </a:moveTo>
                  <a:lnTo>
                    <a:pt x="5211013" y="7991995"/>
                  </a:lnTo>
                  <a:lnTo>
                    <a:pt x="5211013" y="0"/>
                  </a:lnTo>
                  <a:lnTo>
                    <a:pt x="0" y="0"/>
                  </a:lnTo>
                  <a:lnTo>
                    <a:pt x="0" y="7991995"/>
                  </a:lnTo>
                  <a:close/>
                </a:path>
              </a:pathLst>
            </a:custGeom>
            <a:solidFill>
              <a:srgbClr val="C6EAFB"/>
            </a:solidFill>
          </p:spPr>
          <p:txBody>
            <a:bodyPr wrap="square" lIns="0" tIns="0" rIns="0" bIns="0" rtlCol="0">
              <a:noAutofit/>
            </a:bodyPr>
            <a:lstStyle/>
            <a:p>
              <a:endParaRPr/>
            </a:p>
          </p:txBody>
        </p:sp>
        <p:sp>
          <p:nvSpPr>
            <p:cNvPr id="152" name="object 152"/>
            <p:cNvSpPr/>
            <p:nvPr/>
          </p:nvSpPr>
          <p:spPr>
            <a:xfrm>
              <a:off x="0"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8DD7F7"/>
            </a:solidFill>
          </p:spPr>
          <p:txBody>
            <a:bodyPr wrap="square" lIns="0" tIns="0" rIns="0" bIns="0" rtlCol="0">
              <a:noAutofit/>
            </a:bodyPr>
            <a:lstStyle/>
            <a:p>
              <a:endParaRPr/>
            </a:p>
          </p:txBody>
        </p:sp>
        <p:sp>
          <p:nvSpPr>
            <p:cNvPr id="153" name="object 153"/>
            <p:cNvSpPr/>
            <p:nvPr/>
          </p:nvSpPr>
          <p:spPr>
            <a:xfrm>
              <a:off x="249900" y="323996"/>
              <a:ext cx="4823993" cy="7344003"/>
            </a:xfrm>
            <a:custGeom>
              <a:avLst/>
              <a:gdLst/>
              <a:ahLst/>
              <a:cxnLst/>
              <a:rect l="l" t="t" r="r" b="b"/>
              <a:pathLst>
                <a:path w="4823993"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593" y="7344003"/>
                  </a:lnTo>
                  <a:lnTo>
                    <a:pt x="4671593" y="7242403"/>
                  </a:lnTo>
                  <a:lnTo>
                    <a:pt x="4722393" y="7242403"/>
                  </a:lnTo>
                  <a:lnTo>
                    <a:pt x="4722393" y="7191603"/>
                  </a:lnTo>
                  <a:lnTo>
                    <a:pt x="4823993" y="7191603"/>
                  </a:lnTo>
                  <a:lnTo>
                    <a:pt x="4823993" y="152400"/>
                  </a:lnTo>
                  <a:lnTo>
                    <a:pt x="4722393" y="152400"/>
                  </a:lnTo>
                  <a:lnTo>
                    <a:pt x="4722393" y="101600"/>
                  </a:lnTo>
                  <a:lnTo>
                    <a:pt x="4671593" y="101600"/>
                  </a:lnTo>
                  <a:lnTo>
                    <a:pt x="4671593" y="0"/>
                  </a:lnTo>
                  <a:lnTo>
                    <a:pt x="152400" y="0"/>
                  </a:lnTo>
                  <a:close/>
                </a:path>
              </a:pathLst>
            </a:custGeom>
            <a:solidFill>
              <a:srgbClr val="FFFFFF"/>
            </a:solidFill>
          </p:spPr>
          <p:txBody>
            <a:bodyPr wrap="square" lIns="0" tIns="0" rIns="0" bIns="0" rtlCol="0">
              <a:noAutofit/>
            </a:bodyPr>
            <a:lstStyle/>
            <a:p>
              <a:endParaRPr/>
            </a:p>
          </p:txBody>
        </p:sp>
        <p:sp>
          <p:nvSpPr>
            <p:cNvPr id="154" name="object 154"/>
            <p:cNvSpPr/>
            <p:nvPr/>
          </p:nvSpPr>
          <p:spPr>
            <a:xfrm>
              <a:off x="4972293"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5" name="object 155"/>
            <p:cNvSpPr/>
            <p:nvPr/>
          </p:nvSpPr>
          <p:spPr>
            <a:xfrm>
              <a:off x="4972293"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6" name="object 156"/>
            <p:cNvSpPr/>
            <p:nvPr/>
          </p:nvSpPr>
          <p:spPr>
            <a:xfrm>
              <a:off x="300700"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7" name="object 157"/>
            <p:cNvSpPr/>
            <p:nvPr/>
          </p:nvSpPr>
          <p:spPr>
            <a:xfrm>
              <a:off x="300700"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58" name="object 158"/>
            <p:cNvSpPr/>
            <p:nvPr/>
          </p:nvSpPr>
          <p:spPr>
            <a:xfrm>
              <a:off x="5328005" y="-12"/>
              <a:ext cx="287997" cy="7992008"/>
            </a:xfrm>
            <a:custGeom>
              <a:avLst/>
              <a:gdLst/>
              <a:ahLst/>
              <a:cxnLst/>
              <a:rect l="l" t="t" r="r" b="b"/>
              <a:pathLst>
                <a:path w="287997" h="7992008">
                  <a:moveTo>
                    <a:pt x="287997" y="12"/>
                  </a:moveTo>
                  <a:lnTo>
                    <a:pt x="0" y="12"/>
                  </a:lnTo>
                  <a:lnTo>
                    <a:pt x="0" y="7992008"/>
                  </a:lnTo>
                  <a:lnTo>
                    <a:pt x="287997" y="7992008"/>
                  </a:lnTo>
                  <a:lnTo>
                    <a:pt x="287997" y="12"/>
                  </a:lnTo>
                  <a:close/>
                </a:path>
              </a:pathLst>
            </a:custGeom>
            <a:solidFill>
              <a:srgbClr val="8DD7F7"/>
            </a:solidFill>
          </p:spPr>
          <p:txBody>
            <a:bodyPr wrap="square" lIns="0" tIns="0" rIns="0" bIns="0" rtlCol="0">
              <a:noAutofit/>
            </a:bodyPr>
            <a:lstStyle/>
            <a:p>
              <a:endParaRPr/>
            </a:p>
          </p:txBody>
        </p:sp>
        <p:sp>
          <p:nvSpPr>
            <p:cNvPr id="159" name="object 159"/>
            <p:cNvSpPr/>
            <p:nvPr/>
          </p:nvSpPr>
          <p:spPr>
            <a:xfrm>
              <a:off x="546406" y="38820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60" name="object 160"/>
            <p:cNvSpPr/>
            <p:nvPr/>
          </p:nvSpPr>
          <p:spPr>
            <a:xfrm>
              <a:off x="546406" y="38820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61" name="object 161"/>
            <p:cNvSpPr/>
            <p:nvPr/>
          </p:nvSpPr>
          <p:spPr>
            <a:xfrm>
              <a:off x="2761900" y="3882035"/>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62" name="object 162"/>
            <p:cNvSpPr/>
            <p:nvPr/>
          </p:nvSpPr>
          <p:spPr>
            <a:xfrm>
              <a:off x="2761900" y="3882035"/>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63" name="object 163"/>
            <p:cNvSpPr/>
            <p:nvPr/>
          </p:nvSpPr>
          <p:spPr>
            <a:xfrm>
              <a:off x="748899" y="42642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4" name="object 164"/>
            <p:cNvSpPr/>
            <p:nvPr/>
          </p:nvSpPr>
          <p:spPr>
            <a:xfrm>
              <a:off x="748899" y="45214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5" name="object 165"/>
            <p:cNvSpPr/>
            <p:nvPr/>
          </p:nvSpPr>
          <p:spPr>
            <a:xfrm>
              <a:off x="2964394" y="42642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6" name="object 166"/>
            <p:cNvSpPr/>
            <p:nvPr/>
          </p:nvSpPr>
          <p:spPr>
            <a:xfrm>
              <a:off x="2964394" y="45214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7" name="object 167"/>
            <p:cNvSpPr/>
            <p:nvPr/>
          </p:nvSpPr>
          <p:spPr>
            <a:xfrm>
              <a:off x="748899" y="47895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8" name="object 168"/>
            <p:cNvSpPr/>
            <p:nvPr/>
          </p:nvSpPr>
          <p:spPr>
            <a:xfrm>
              <a:off x="2964394" y="47895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69" name="object 169"/>
            <p:cNvSpPr/>
            <p:nvPr/>
          </p:nvSpPr>
          <p:spPr>
            <a:xfrm>
              <a:off x="748899" y="50466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70" name="object 170"/>
            <p:cNvSpPr/>
            <p:nvPr/>
          </p:nvSpPr>
          <p:spPr>
            <a:xfrm>
              <a:off x="2964394" y="50466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71" name="object 171"/>
            <p:cNvSpPr/>
            <p:nvPr/>
          </p:nvSpPr>
          <p:spPr>
            <a:xfrm>
              <a:off x="307803" y="36575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72" name="object 172"/>
            <p:cNvSpPr/>
            <p:nvPr/>
          </p:nvSpPr>
          <p:spPr>
            <a:xfrm>
              <a:off x="349954" y="36997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73" name="object 173"/>
            <p:cNvSpPr/>
            <p:nvPr/>
          </p:nvSpPr>
          <p:spPr>
            <a:xfrm>
              <a:off x="389705" y="37394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4"/>
                  </a:lnTo>
                  <a:lnTo>
                    <a:pt x="350107" y="147132"/>
                  </a:lnTo>
                  <a:lnTo>
                    <a:pt x="347186" y="133124"/>
                  </a:lnTo>
                  <a:lnTo>
                    <a:pt x="343180" y="119546"/>
                  </a:lnTo>
                  <a:lnTo>
                    <a:pt x="338137" y="106447"/>
                  </a:lnTo>
                  <a:lnTo>
                    <a:pt x="332105" y="93875"/>
                  </a:lnTo>
                  <a:lnTo>
                    <a:pt x="325132" y="81878"/>
                  </a:lnTo>
                  <a:lnTo>
                    <a:pt x="317266" y="70504"/>
                  </a:lnTo>
                  <a:lnTo>
                    <a:pt x="308554" y="59801"/>
                  </a:lnTo>
                  <a:lnTo>
                    <a:pt x="299046" y="49817"/>
                  </a:lnTo>
                  <a:lnTo>
                    <a:pt x="288788" y="40600"/>
                  </a:lnTo>
                  <a:lnTo>
                    <a:pt x="277829" y="32198"/>
                  </a:lnTo>
                  <a:lnTo>
                    <a:pt x="266217" y="24659"/>
                  </a:lnTo>
                  <a:lnTo>
                    <a:pt x="253999" y="18031"/>
                  </a:lnTo>
                  <a:lnTo>
                    <a:pt x="241225" y="12363"/>
                  </a:lnTo>
                  <a:lnTo>
                    <a:pt x="227941" y="7701"/>
                  </a:lnTo>
                  <a:lnTo>
                    <a:pt x="214195" y="4094"/>
                  </a:lnTo>
                  <a:lnTo>
                    <a:pt x="200037" y="1591"/>
                  </a:lnTo>
                  <a:lnTo>
                    <a:pt x="185513" y="239"/>
                  </a:lnTo>
                  <a:lnTo>
                    <a:pt x="176250" y="0"/>
                  </a:lnTo>
                  <a:lnTo>
                    <a:pt x="161522" y="606"/>
                  </a:lnTo>
                  <a:lnTo>
                    <a:pt x="147129" y="2394"/>
                  </a:lnTo>
                  <a:lnTo>
                    <a:pt x="133119" y="5315"/>
                  </a:lnTo>
                  <a:lnTo>
                    <a:pt x="119541" y="9321"/>
                  </a:lnTo>
                  <a:lnTo>
                    <a:pt x="106442" y="14365"/>
                  </a:lnTo>
                  <a:lnTo>
                    <a:pt x="93869" y="20397"/>
                  </a:lnTo>
                  <a:lnTo>
                    <a:pt x="81872" y="27371"/>
                  </a:lnTo>
                  <a:lnTo>
                    <a:pt x="70499" y="35238"/>
                  </a:lnTo>
                  <a:lnTo>
                    <a:pt x="59796" y="43950"/>
                  </a:lnTo>
                  <a:lnTo>
                    <a:pt x="49812" y="53459"/>
                  </a:lnTo>
                  <a:lnTo>
                    <a:pt x="40596" y="63718"/>
                  </a:lnTo>
                  <a:lnTo>
                    <a:pt x="32195" y="74677"/>
                  </a:lnTo>
                  <a:lnTo>
                    <a:pt x="24656" y="86289"/>
                  </a:lnTo>
                  <a:lnTo>
                    <a:pt x="18029" y="98507"/>
                  </a:lnTo>
                  <a:lnTo>
                    <a:pt x="12361" y="111281"/>
                  </a:lnTo>
                  <a:lnTo>
                    <a:pt x="7700" y="124564"/>
                  </a:lnTo>
                  <a:lnTo>
                    <a:pt x="4094" y="138309"/>
                  </a:lnTo>
                  <a:lnTo>
                    <a:pt x="1591" y="152466"/>
                  </a:lnTo>
                  <a:lnTo>
                    <a:pt x="239" y="166988"/>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74" name="object 174"/>
            <p:cNvSpPr/>
            <p:nvPr/>
          </p:nvSpPr>
          <p:spPr>
            <a:xfrm>
              <a:off x="546406" y="590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75" name="object 175"/>
            <p:cNvSpPr/>
            <p:nvPr/>
          </p:nvSpPr>
          <p:spPr>
            <a:xfrm>
              <a:off x="546406" y="590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76" name="object 176"/>
            <p:cNvSpPr/>
            <p:nvPr/>
          </p:nvSpPr>
          <p:spPr>
            <a:xfrm>
              <a:off x="2761900" y="5906536"/>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77" name="object 177"/>
            <p:cNvSpPr/>
            <p:nvPr/>
          </p:nvSpPr>
          <p:spPr>
            <a:xfrm>
              <a:off x="2761900" y="5906536"/>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78" name="object 178"/>
            <p:cNvSpPr/>
            <p:nvPr/>
          </p:nvSpPr>
          <p:spPr>
            <a:xfrm>
              <a:off x="748899" y="628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79" name="object 179"/>
            <p:cNvSpPr/>
            <p:nvPr/>
          </p:nvSpPr>
          <p:spPr>
            <a:xfrm>
              <a:off x="748899" y="654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0" name="object 180"/>
            <p:cNvSpPr/>
            <p:nvPr/>
          </p:nvSpPr>
          <p:spPr>
            <a:xfrm>
              <a:off x="2964394" y="628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1" name="object 181"/>
            <p:cNvSpPr/>
            <p:nvPr/>
          </p:nvSpPr>
          <p:spPr>
            <a:xfrm>
              <a:off x="2964394" y="654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2" name="object 182"/>
            <p:cNvSpPr/>
            <p:nvPr/>
          </p:nvSpPr>
          <p:spPr>
            <a:xfrm>
              <a:off x="748899" y="681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3" name="object 183"/>
            <p:cNvSpPr/>
            <p:nvPr/>
          </p:nvSpPr>
          <p:spPr>
            <a:xfrm>
              <a:off x="2964394" y="681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4" name="object 184"/>
            <p:cNvSpPr/>
            <p:nvPr/>
          </p:nvSpPr>
          <p:spPr>
            <a:xfrm>
              <a:off x="748899" y="707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5" name="object 185"/>
            <p:cNvSpPr/>
            <p:nvPr/>
          </p:nvSpPr>
          <p:spPr>
            <a:xfrm>
              <a:off x="2964394" y="707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86" name="object 186"/>
            <p:cNvSpPr/>
            <p:nvPr/>
          </p:nvSpPr>
          <p:spPr>
            <a:xfrm>
              <a:off x="307803" y="5682065"/>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87" name="object 187"/>
            <p:cNvSpPr/>
            <p:nvPr/>
          </p:nvSpPr>
          <p:spPr>
            <a:xfrm>
              <a:off x="349954" y="57242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88" name="object 188"/>
            <p:cNvSpPr/>
            <p:nvPr/>
          </p:nvSpPr>
          <p:spPr>
            <a:xfrm>
              <a:off x="389705" y="5763975"/>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89" name="object 189"/>
            <p:cNvSpPr/>
            <p:nvPr/>
          </p:nvSpPr>
          <p:spPr>
            <a:xfrm>
              <a:off x="465449" y="595503"/>
              <a:ext cx="729081" cy="506981"/>
            </a:xfrm>
            <a:custGeom>
              <a:avLst/>
              <a:gdLst/>
              <a:ahLst/>
              <a:cxnLst/>
              <a:rect l="l" t="t" r="r" b="b"/>
              <a:pathLst>
                <a:path w="729081" h="506981">
                  <a:moveTo>
                    <a:pt x="0" y="56946"/>
                  </a:moveTo>
                  <a:lnTo>
                    <a:pt x="9781" y="41526"/>
                  </a:lnTo>
                  <a:lnTo>
                    <a:pt x="17367" y="33028"/>
                  </a:lnTo>
                  <a:lnTo>
                    <a:pt x="25842" y="29754"/>
                  </a:lnTo>
                  <a:lnTo>
                    <a:pt x="38287" y="30006"/>
                  </a:lnTo>
                  <a:lnTo>
                    <a:pt x="47193" y="30949"/>
                  </a:lnTo>
                  <a:lnTo>
                    <a:pt x="66725" y="30695"/>
                  </a:lnTo>
                  <a:lnTo>
                    <a:pt x="84323" y="23540"/>
                  </a:lnTo>
                  <a:lnTo>
                    <a:pt x="96771" y="18794"/>
                  </a:lnTo>
                  <a:lnTo>
                    <a:pt x="106417" y="15795"/>
                  </a:lnTo>
                  <a:lnTo>
                    <a:pt x="115606" y="13884"/>
                  </a:lnTo>
                  <a:lnTo>
                    <a:pt x="126685" y="12400"/>
                  </a:lnTo>
                  <a:lnTo>
                    <a:pt x="135077" y="11455"/>
                  </a:lnTo>
                  <a:lnTo>
                    <a:pt x="154242" y="7498"/>
                  </a:lnTo>
                  <a:lnTo>
                    <a:pt x="170250" y="4346"/>
                  </a:lnTo>
                  <a:lnTo>
                    <a:pt x="183687" y="2027"/>
                  </a:lnTo>
                  <a:lnTo>
                    <a:pt x="195137" y="569"/>
                  </a:lnTo>
                  <a:lnTo>
                    <a:pt x="205186" y="0"/>
                  </a:lnTo>
                  <a:lnTo>
                    <a:pt x="214419" y="347"/>
                  </a:lnTo>
                  <a:lnTo>
                    <a:pt x="223419" y="1638"/>
                  </a:lnTo>
                  <a:lnTo>
                    <a:pt x="232773" y="3902"/>
                  </a:lnTo>
                  <a:lnTo>
                    <a:pt x="243066" y="7165"/>
                  </a:lnTo>
                  <a:lnTo>
                    <a:pt x="254881" y="11456"/>
                  </a:lnTo>
                  <a:lnTo>
                    <a:pt x="268805" y="16803"/>
                  </a:lnTo>
                  <a:lnTo>
                    <a:pt x="271780" y="17957"/>
                  </a:lnTo>
                  <a:lnTo>
                    <a:pt x="288584" y="22165"/>
                  </a:lnTo>
                  <a:lnTo>
                    <a:pt x="301799" y="25806"/>
                  </a:lnTo>
                  <a:lnTo>
                    <a:pt x="312369" y="29433"/>
                  </a:lnTo>
                  <a:lnTo>
                    <a:pt x="321237" y="33601"/>
                  </a:lnTo>
                  <a:lnTo>
                    <a:pt x="329348" y="38863"/>
                  </a:lnTo>
                  <a:lnTo>
                    <a:pt x="337646" y="45773"/>
                  </a:lnTo>
                  <a:lnTo>
                    <a:pt x="347076" y="54885"/>
                  </a:lnTo>
                  <a:lnTo>
                    <a:pt x="358581" y="66752"/>
                  </a:lnTo>
                  <a:lnTo>
                    <a:pt x="363181" y="71564"/>
                  </a:lnTo>
                  <a:lnTo>
                    <a:pt x="373817" y="61034"/>
                  </a:lnTo>
                  <a:lnTo>
                    <a:pt x="382901" y="52356"/>
                  </a:lnTo>
                  <a:lnTo>
                    <a:pt x="391019" y="45256"/>
                  </a:lnTo>
                  <a:lnTo>
                    <a:pt x="398753" y="39460"/>
                  </a:lnTo>
                  <a:lnTo>
                    <a:pt x="406689" y="34697"/>
                  </a:lnTo>
                  <a:lnTo>
                    <a:pt x="415411" y="30692"/>
                  </a:lnTo>
                  <a:lnTo>
                    <a:pt x="425503" y="27173"/>
                  </a:lnTo>
                  <a:lnTo>
                    <a:pt x="437549" y="23866"/>
                  </a:lnTo>
                  <a:lnTo>
                    <a:pt x="452134" y="20498"/>
                  </a:lnTo>
                  <a:lnTo>
                    <a:pt x="469842" y="16795"/>
                  </a:lnTo>
                  <a:lnTo>
                    <a:pt x="488226" y="13093"/>
                  </a:lnTo>
                  <a:lnTo>
                    <a:pt x="514041" y="9155"/>
                  </a:lnTo>
                  <a:lnTo>
                    <a:pt x="534206" y="6261"/>
                  </a:lnTo>
                  <a:lnTo>
                    <a:pt x="549678" y="4440"/>
                  </a:lnTo>
                  <a:lnTo>
                    <a:pt x="561412" y="3721"/>
                  </a:lnTo>
                  <a:lnTo>
                    <a:pt x="570367" y="4134"/>
                  </a:lnTo>
                  <a:lnTo>
                    <a:pt x="577498" y="5705"/>
                  </a:lnTo>
                  <a:lnTo>
                    <a:pt x="583762" y="8466"/>
                  </a:lnTo>
                  <a:lnTo>
                    <a:pt x="590117" y="12443"/>
                  </a:lnTo>
                  <a:lnTo>
                    <a:pt x="595642" y="16331"/>
                  </a:lnTo>
                  <a:lnTo>
                    <a:pt x="614976" y="21713"/>
                  </a:lnTo>
                  <a:lnTo>
                    <a:pt x="628814" y="25937"/>
                  </a:lnTo>
                  <a:lnTo>
                    <a:pt x="638920" y="29842"/>
                  </a:lnTo>
                  <a:lnTo>
                    <a:pt x="647056" y="34269"/>
                  </a:lnTo>
                  <a:lnTo>
                    <a:pt x="654988" y="40059"/>
                  </a:lnTo>
                  <a:lnTo>
                    <a:pt x="664479" y="48052"/>
                  </a:lnTo>
                  <a:lnTo>
                    <a:pt x="667245" y="50444"/>
                  </a:lnTo>
                  <a:lnTo>
                    <a:pt x="706297" y="52069"/>
                  </a:lnTo>
                  <a:lnTo>
                    <a:pt x="714991" y="46428"/>
                  </a:lnTo>
                  <a:lnTo>
                    <a:pt x="718912" y="49543"/>
                  </a:lnTo>
                  <a:lnTo>
                    <a:pt x="720552" y="64735"/>
                  </a:lnTo>
                  <a:lnTo>
                    <a:pt x="720940" y="71564"/>
                  </a:lnTo>
                  <a:lnTo>
                    <a:pt x="729081" y="254926"/>
                  </a:lnTo>
                  <a:lnTo>
                    <a:pt x="729081" y="411060"/>
                  </a:lnTo>
                  <a:lnTo>
                    <a:pt x="729081" y="492289"/>
                  </a:lnTo>
                  <a:lnTo>
                    <a:pt x="718786" y="496703"/>
                  </a:lnTo>
                  <a:lnTo>
                    <a:pt x="709329" y="496418"/>
                  </a:lnTo>
                  <a:lnTo>
                    <a:pt x="694905" y="492289"/>
                  </a:lnTo>
                  <a:lnTo>
                    <a:pt x="676604" y="486079"/>
                  </a:lnTo>
                  <a:lnTo>
                    <a:pt x="661400" y="481017"/>
                  </a:lnTo>
                  <a:lnTo>
                    <a:pt x="648639" y="476977"/>
                  </a:lnTo>
                  <a:lnTo>
                    <a:pt x="637669" y="473830"/>
                  </a:lnTo>
                  <a:lnTo>
                    <a:pt x="627838" y="471450"/>
                  </a:lnTo>
                  <a:lnTo>
                    <a:pt x="618492" y="469710"/>
                  </a:lnTo>
                  <a:lnTo>
                    <a:pt x="608979" y="468482"/>
                  </a:lnTo>
                  <a:lnTo>
                    <a:pt x="598646" y="467640"/>
                  </a:lnTo>
                  <a:lnTo>
                    <a:pt x="586841" y="467055"/>
                  </a:lnTo>
                  <a:lnTo>
                    <a:pt x="572911" y="466602"/>
                  </a:lnTo>
                  <a:lnTo>
                    <a:pt x="561467" y="466292"/>
                  </a:lnTo>
                  <a:lnTo>
                    <a:pt x="539003" y="464629"/>
                  </a:lnTo>
                  <a:lnTo>
                    <a:pt x="520164" y="463384"/>
                  </a:lnTo>
                  <a:lnTo>
                    <a:pt x="504426" y="462662"/>
                  </a:lnTo>
                  <a:lnTo>
                    <a:pt x="491262" y="462570"/>
                  </a:lnTo>
                  <a:lnTo>
                    <a:pt x="480147" y="463213"/>
                  </a:lnTo>
                  <a:lnTo>
                    <a:pt x="470555" y="464699"/>
                  </a:lnTo>
                  <a:lnTo>
                    <a:pt x="461961" y="467132"/>
                  </a:lnTo>
                  <a:lnTo>
                    <a:pt x="453840" y="470618"/>
                  </a:lnTo>
                  <a:lnTo>
                    <a:pt x="445666" y="475264"/>
                  </a:lnTo>
                  <a:lnTo>
                    <a:pt x="436913" y="481176"/>
                  </a:lnTo>
                  <a:lnTo>
                    <a:pt x="427057" y="488459"/>
                  </a:lnTo>
                  <a:lnTo>
                    <a:pt x="418249" y="495172"/>
                  </a:lnTo>
                  <a:lnTo>
                    <a:pt x="410608" y="500709"/>
                  </a:lnTo>
                  <a:lnTo>
                    <a:pt x="403142" y="503731"/>
                  </a:lnTo>
                  <a:lnTo>
                    <a:pt x="391806" y="505001"/>
                  </a:lnTo>
                  <a:lnTo>
                    <a:pt x="372556" y="505278"/>
                  </a:lnTo>
                  <a:lnTo>
                    <a:pt x="364540" y="505281"/>
                  </a:lnTo>
                  <a:lnTo>
                    <a:pt x="352821" y="506981"/>
                  </a:lnTo>
                  <a:lnTo>
                    <a:pt x="343846" y="506715"/>
                  </a:lnTo>
                  <a:lnTo>
                    <a:pt x="333083" y="503730"/>
                  </a:lnTo>
                  <a:lnTo>
                    <a:pt x="315997" y="497273"/>
                  </a:lnTo>
                  <a:lnTo>
                    <a:pt x="302122" y="490410"/>
                  </a:lnTo>
                  <a:lnTo>
                    <a:pt x="290689" y="484931"/>
                  </a:lnTo>
                  <a:lnTo>
                    <a:pt x="280744" y="480584"/>
                  </a:lnTo>
                  <a:lnTo>
                    <a:pt x="271608" y="477225"/>
                  </a:lnTo>
                  <a:lnTo>
                    <a:pt x="262603" y="474710"/>
                  </a:lnTo>
                  <a:lnTo>
                    <a:pt x="253049" y="472895"/>
                  </a:lnTo>
                  <a:lnTo>
                    <a:pt x="242268" y="471637"/>
                  </a:lnTo>
                  <a:lnTo>
                    <a:pt x="229582" y="470791"/>
                  </a:lnTo>
                  <a:lnTo>
                    <a:pt x="214312" y="470213"/>
                  </a:lnTo>
                  <a:lnTo>
                    <a:pt x="195779" y="469759"/>
                  </a:lnTo>
                  <a:lnTo>
                    <a:pt x="185521" y="469544"/>
                  </a:lnTo>
                  <a:lnTo>
                    <a:pt x="169494" y="466839"/>
                  </a:lnTo>
                  <a:lnTo>
                    <a:pt x="156907" y="465039"/>
                  </a:lnTo>
                  <a:lnTo>
                    <a:pt x="146547" y="464244"/>
                  </a:lnTo>
                  <a:lnTo>
                    <a:pt x="137199" y="464557"/>
                  </a:lnTo>
                  <a:lnTo>
                    <a:pt x="127649" y="466083"/>
                  </a:lnTo>
                  <a:lnTo>
                    <a:pt x="116683" y="468923"/>
                  </a:lnTo>
                  <a:lnTo>
                    <a:pt x="103086" y="473180"/>
                  </a:lnTo>
                  <a:lnTo>
                    <a:pt x="89509" y="477672"/>
                  </a:lnTo>
                  <a:lnTo>
                    <a:pt x="72031" y="487136"/>
                  </a:lnTo>
                  <a:lnTo>
                    <a:pt x="59982" y="493431"/>
                  </a:lnTo>
                  <a:lnTo>
                    <a:pt x="50933" y="497657"/>
                  </a:lnTo>
                  <a:lnTo>
                    <a:pt x="42457" y="500915"/>
                  </a:lnTo>
                  <a:lnTo>
                    <a:pt x="32125" y="504307"/>
                  </a:lnTo>
                  <a:lnTo>
                    <a:pt x="27673" y="505713"/>
                  </a:lnTo>
                  <a:lnTo>
                    <a:pt x="10698" y="503581"/>
                  </a:lnTo>
                  <a:lnTo>
                    <a:pt x="3077" y="497438"/>
                  </a:lnTo>
                  <a:lnTo>
                    <a:pt x="533" y="482199"/>
                  </a:lnTo>
                  <a:lnTo>
                    <a:pt x="0" y="472795"/>
                  </a:lnTo>
                  <a:lnTo>
                    <a:pt x="0" y="255777"/>
                  </a:lnTo>
                  <a:lnTo>
                    <a:pt x="0" y="56946"/>
                  </a:lnTo>
                  <a:close/>
                </a:path>
              </a:pathLst>
            </a:custGeom>
            <a:ln w="12700">
              <a:solidFill>
                <a:srgbClr val="939597"/>
              </a:solidFill>
            </a:ln>
          </p:spPr>
          <p:txBody>
            <a:bodyPr wrap="square" lIns="0" tIns="0" rIns="0" bIns="0" rtlCol="0">
              <a:noAutofit/>
            </a:bodyPr>
            <a:lstStyle/>
            <a:p>
              <a:endParaRPr/>
            </a:p>
          </p:txBody>
        </p:sp>
        <p:sp>
          <p:nvSpPr>
            <p:cNvPr id="190" name="object 190"/>
            <p:cNvSpPr/>
            <p:nvPr/>
          </p:nvSpPr>
          <p:spPr>
            <a:xfrm>
              <a:off x="828631" y="667067"/>
              <a:ext cx="346367" cy="409359"/>
            </a:xfrm>
            <a:custGeom>
              <a:avLst/>
              <a:gdLst/>
              <a:ahLst/>
              <a:cxnLst/>
              <a:rect l="l" t="t" r="r" b="b"/>
              <a:pathLst>
                <a:path w="346367" h="409359">
                  <a:moveTo>
                    <a:pt x="0" y="0"/>
                  </a:moveTo>
                  <a:lnTo>
                    <a:pt x="0" y="399605"/>
                  </a:lnTo>
                  <a:lnTo>
                    <a:pt x="11972" y="388048"/>
                  </a:lnTo>
                  <a:lnTo>
                    <a:pt x="22181" y="378547"/>
                  </a:lnTo>
                  <a:lnTo>
                    <a:pt x="31202" y="370894"/>
                  </a:lnTo>
                  <a:lnTo>
                    <a:pt x="47974" y="360287"/>
                  </a:lnTo>
                  <a:lnTo>
                    <a:pt x="66879" y="354547"/>
                  </a:lnTo>
                  <a:lnTo>
                    <a:pt x="78566" y="352977"/>
                  </a:lnTo>
                  <a:lnTo>
                    <a:pt x="92508" y="351993"/>
                  </a:lnTo>
                  <a:lnTo>
                    <a:pt x="109280" y="351387"/>
                  </a:lnTo>
                  <a:lnTo>
                    <a:pt x="129454" y="350947"/>
                  </a:lnTo>
                  <a:lnTo>
                    <a:pt x="133172" y="350875"/>
                  </a:lnTo>
                  <a:lnTo>
                    <a:pt x="243839" y="350875"/>
                  </a:lnTo>
                  <a:lnTo>
                    <a:pt x="266559" y="350959"/>
                  </a:lnTo>
                  <a:lnTo>
                    <a:pt x="282154" y="351547"/>
                  </a:lnTo>
                  <a:lnTo>
                    <a:pt x="292848" y="353144"/>
                  </a:lnTo>
                  <a:lnTo>
                    <a:pt x="308423" y="361378"/>
                  </a:lnTo>
                  <a:lnTo>
                    <a:pt x="346367" y="409359"/>
                  </a:lnTo>
                  <a:lnTo>
                    <a:pt x="339652" y="402815"/>
                  </a:lnTo>
                  <a:lnTo>
                    <a:pt x="333624" y="397924"/>
                  </a:lnTo>
                  <a:lnTo>
                    <a:pt x="326854" y="394229"/>
                  </a:lnTo>
                  <a:lnTo>
                    <a:pt x="317916" y="391273"/>
                  </a:lnTo>
                  <a:lnTo>
                    <a:pt x="305384" y="388598"/>
                  </a:lnTo>
                  <a:lnTo>
                    <a:pt x="287829" y="385748"/>
                  </a:lnTo>
                  <a:lnTo>
                    <a:pt x="263827" y="382266"/>
                  </a:lnTo>
                  <a:lnTo>
                    <a:pt x="260108" y="381736"/>
                  </a:lnTo>
                  <a:lnTo>
                    <a:pt x="245792" y="376846"/>
                  </a:lnTo>
                  <a:lnTo>
                    <a:pt x="234122" y="373096"/>
                  </a:lnTo>
                  <a:lnTo>
                    <a:pt x="224147" y="370389"/>
                  </a:lnTo>
                  <a:lnTo>
                    <a:pt x="214916" y="368629"/>
                  </a:lnTo>
                  <a:lnTo>
                    <a:pt x="205478" y="367715"/>
                  </a:lnTo>
                  <a:lnTo>
                    <a:pt x="194882" y="367552"/>
                  </a:lnTo>
                  <a:lnTo>
                    <a:pt x="182175" y="368042"/>
                  </a:lnTo>
                  <a:lnTo>
                    <a:pt x="166407" y="369086"/>
                  </a:lnTo>
                  <a:lnTo>
                    <a:pt x="149453" y="370370"/>
                  </a:lnTo>
                  <a:lnTo>
                    <a:pt x="126887" y="373774"/>
                  </a:lnTo>
                  <a:lnTo>
                    <a:pt x="109835" y="376520"/>
                  </a:lnTo>
                  <a:lnTo>
                    <a:pt x="97021" y="378964"/>
                  </a:lnTo>
                  <a:lnTo>
                    <a:pt x="87170" y="381464"/>
                  </a:lnTo>
                  <a:lnTo>
                    <a:pt x="79007" y="384377"/>
                  </a:lnTo>
                  <a:lnTo>
                    <a:pt x="71256" y="388061"/>
                  </a:lnTo>
                  <a:lnTo>
                    <a:pt x="62643" y="392873"/>
                  </a:lnTo>
                  <a:lnTo>
                    <a:pt x="56692" y="396354"/>
                  </a:lnTo>
                  <a:lnTo>
                    <a:pt x="22517" y="409359"/>
                  </a:lnTo>
                  <a:lnTo>
                    <a:pt x="0" y="409359"/>
                  </a:lnTo>
                </a:path>
              </a:pathLst>
            </a:custGeom>
            <a:ln w="12699">
              <a:solidFill>
                <a:srgbClr val="939597"/>
              </a:solidFill>
            </a:ln>
          </p:spPr>
          <p:txBody>
            <a:bodyPr wrap="square" lIns="0" tIns="0" rIns="0" bIns="0" rtlCol="0">
              <a:noAutofit/>
            </a:bodyPr>
            <a:lstStyle/>
            <a:p>
              <a:endParaRPr/>
            </a:p>
          </p:txBody>
        </p:sp>
        <p:sp>
          <p:nvSpPr>
            <p:cNvPr id="191" name="object 191"/>
            <p:cNvSpPr/>
            <p:nvPr/>
          </p:nvSpPr>
          <p:spPr>
            <a:xfrm>
              <a:off x="1132695" y="636217"/>
              <a:ext cx="11391" cy="397968"/>
            </a:xfrm>
            <a:custGeom>
              <a:avLst/>
              <a:gdLst/>
              <a:ahLst/>
              <a:cxnLst/>
              <a:rect l="l" t="t" r="r" b="b"/>
              <a:pathLst>
                <a:path w="11391" h="397968">
                  <a:moveTo>
                    <a:pt x="0" y="9729"/>
                  </a:moveTo>
                  <a:lnTo>
                    <a:pt x="2106" y="4777"/>
                  </a:lnTo>
                  <a:lnTo>
                    <a:pt x="3814" y="1371"/>
                  </a:lnTo>
                  <a:lnTo>
                    <a:pt x="5163" y="0"/>
                  </a:lnTo>
                  <a:lnTo>
                    <a:pt x="6197" y="1149"/>
                  </a:lnTo>
                  <a:lnTo>
                    <a:pt x="7486" y="12961"/>
                  </a:lnTo>
                  <a:lnTo>
                    <a:pt x="8017" y="40708"/>
                  </a:lnTo>
                  <a:lnTo>
                    <a:pt x="8104" y="61775"/>
                  </a:lnTo>
                  <a:lnTo>
                    <a:pt x="8127" y="88288"/>
                  </a:lnTo>
                  <a:lnTo>
                    <a:pt x="8127" y="103950"/>
                  </a:lnTo>
                  <a:lnTo>
                    <a:pt x="8127" y="352489"/>
                  </a:lnTo>
                  <a:lnTo>
                    <a:pt x="11391" y="397968"/>
                  </a:lnTo>
                </a:path>
              </a:pathLst>
            </a:custGeom>
            <a:ln w="12699">
              <a:solidFill>
                <a:srgbClr val="939597"/>
              </a:solidFill>
            </a:ln>
          </p:spPr>
          <p:txBody>
            <a:bodyPr wrap="square" lIns="0" tIns="0" rIns="0" bIns="0" rtlCol="0">
              <a:noAutofit/>
            </a:bodyPr>
            <a:lstStyle/>
            <a:p>
              <a:endParaRPr/>
            </a:p>
          </p:txBody>
        </p:sp>
        <p:sp>
          <p:nvSpPr>
            <p:cNvPr id="192" name="object 192"/>
            <p:cNvSpPr/>
            <p:nvPr/>
          </p:nvSpPr>
          <p:spPr>
            <a:xfrm>
              <a:off x="1138384" y="646188"/>
              <a:ext cx="36614" cy="430237"/>
            </a:xfrm>
            <a:custGeom>
              <a:avLst/>
              <a:gdLst/>
              <a:ahLst/>
              <a:cxnLst/>
              <a:rect l="l" t="t" r="r" b="b"/>
              <a:pathLst>
                <a:path w="36614" h="430237">
                  <a:moveTo>
                    <a:pt x="0" y="0"/>
                  </a:moveTo>
                  <a:lnTo>
                    <a:pt x="23596" y="20878"/>
                  </a:lnTo>
                  <a:lnTo>
                    <a:pt x="36614" y="430237"/>
                  </a:lnTo>
                </a:path>
              </a:pathLst>
            </a:custGeom>
            <a:ln w="12700">
              <a:solidFill>
                <a:srgbClr val="939597"/>
              </a:solidFill>
            </a:ln>
          </p:spPr>
          <p:txBody>
            <a:bodyPr wrap="square" lIns="0" tIns="0" rIns="0" bIns="0" rtlCol="0">
              <a:noAutofit/>
            </a:bodyPr>
            <a:lstStyle/>
            <a:p>
              <a:endParaRPr/>
            </a:p>
          </p:txBody>
        </p:sp>
        <p:sp>
          <p:nvSpPr>
            <p:cNvPr id="193" name="object 193"/>
            <p:cNvSpPr/>
            <p:nvPr/>
          </p:nvSpPr>
          <p:spPr>
            <a:xfrm>
              <a:off x="484982" y="626198"/>
              <a:ext cx="335241" cy="455091"/>
            </a:xfrm>
            <a:custGeom>
              <a:avLst/>
              <a:gdLst/>
              <a:ahLst/>
              <a:cxnLst/>
              <a:rect l="l" t="t" r="r" b="b"/>
              <a:pathLst>
                <a:path w="335241" h="455091">
                  <a:moveTo>
                    <a:pt x="47193" y="0"/>
                  </a:moveTo>
                  <a:lnTo>
                    <a:pt x="29286" y="18478"/>
                  </a:lnTo>
                  <a:lnTo>
                    <a:pt x="29286" y="407987"/>
                  </a:lnTo>
                  <a:lnTo>
                    <a:pt x="39929" y="402459"/>
                  </a:lnTo>
                  <a:lnTo>
                    <a:pt x="48719" y="398285"/>
                  </a:lnTo>
                  <a:lnTo>
                    <a:pt x="56895" y="395191"/>
                  </a:lnTo>
                  <a:lnTo>
                    <a:pt x="65701" y="392904"/>
                  </a:lnTo>
                  <a:lnTo>
                    <a:pt x="76379" y="391150"/>
                  </a:lnTo>
                  <a:lnTo>
                    <a:pt x="90170" y="389657"/>
                  </a:lnTo>
                  <a:lnTo>
                    <a:pt x="108316" y="388151"/>
                  </a:lnTo>
                  <a:lnTo>
                    <a:pt x="125298" y="386867"/>
                  </a:lnTo>
                  <a:lnTo>
                    <a:pt x="138685" y="383029"/>
                  </a:lnTo>
                  <a:lnTo>
                    <a:pt x="149906" y="380063"/>
                  </a:lnTo>
                  <a:lnTo>
                    <a:pt x="159649" y="378014"/>
                  </a:lnTo>
                  <a:lnTo>
                    <a:pt x="168603" y="376926"/>
                  </a:lnTo>
                  <a:lnTo>
                    <a:pt x="177457" y="376843"/>
                  </a:lnTo>
                  <a:lnTo>
                    <a:pt x="186899" y="377811"/>
                  </a:lnTo>
                  <a:lnTo>
                    <a:pt x="197617" y="379875"/>
                  </a:lnTo>
                  <a:lnTo>
                    <a:pt x="210302" y="383078"/>
                  </a:lnTo>
                  <a:lnTo>
                    <a:pt x="225641" y="387465"/>
                  </a:lnTo>
                  <a:lnTo>
                    <a:pt x="244322" y="393082"/>
                  </a:lnTo>
                  <a:lnTo>
                    <a:pt x="250621" y="394995"/>
                  </a:lnTo>
                  <a:lnTo>
                    <a:pt x="275465" y="405278"/>
                  </a:lnTo>
                  <a:lnTo>
                    <a:pt x="294223" y="413294"/>
                  </a:lnTo>
                  <a:lnTo>
                    <a:pt x="307902" y="419701"/>
                  </a:lnTo>
                  <a:lnTo>
                    <a:pt x="317511" y="425157"/>
                  </a:lnTo>
                  <a:lnTo>
                    <a:pt x="324058" y="430320"/>
                  </a:lnTo>
                  <a:lnTo>
                    <a:pt x="328550" y="435847"/>
                  </a:lnTo>
                  <a:lnTo>
                    <a:pt x="331995" y="442397"/>
                  </a:lnTo>
                  <a:lnTo>
                    <a:pt x="335241" y="450227"/>
                  </a:lnTo>
                  <a:lnTo>
                    <a:pt x="320598" y="450227"/>
                  </a:lnTo>
                  <a:lnTo>
                    <a:pt x="310854" y="445143"/>
                  </a:lnTo>
                  <a:lnTo>
                    <a:pt x="302647" y="441096"/>
                  </a:lnTo>
                  <a:lnTo>
                    <a:pt x="294979" y="437790"/>
                  </a:lnTo>
                  <a:lnTo>
                    <a:pt x="286851" y="434929"/>
                  </a:lnTo>
                  <a:lnTo>
                    <a:pt x="277266" y="432217"/>
                  </a:lnTo>
                  <a:lnTo>
                    <a:pt x="265223" y="429359"/>
                  </a:lnTo>
                  <a:lnTo>
                    <a:pt x="249726" y="426057"/>
                  </a:lnTo>
                  <a:lnTo>
                    <a:pt x="229774" y="422017"/>
                  </a:lnTo>
                  <a:lnTo>
                    <a:pt x="216446" y="419354"/>
                  </a:lnTo>
                  <a:lnTo>
                    <a:pt x="198746" y="414617"/>
                  </a:lnTo>
                  <a:lnTo>
                    <a:pt x="184470" y="411026"/>
                  </a:lnTo>
                  <a:lnTo>
                    <a:pt x="172743" y="408570"/>
                  </a:lnTo>
                  <a:lnTo>
                    <a:pt x="162692" y="407234"/>
                  </a:lnTo>
                  <a:lnTo>
                    <a:pt x="153444" y="407007"/>
                  </a:lnTo>
                  <a:lnTo>
                    <a:pt x="144123" y="407876"/>
                  </a:lnTo>
                  <a:lnTo>
                    <a:pt x="133857" y="409828"/>
                  </a:lnTo>
                  <a:lnTo>
                    <a:pt x="121771" y="412850"/>
                  </a:lnTo>
                  <a:lnTo>
                    <a:pt x="106992" y="416931"/>
                  </a:lnTo>
                  <a:lnTo>
                    <a:pt x="73600" y="426996"/>
                  </a:lnTo>
                  <a:lnTo>
                    <a:pt x="50731" y="433983"/>
                  </a:lnTo>
                  <a:lnTo>
                    <a:pt x="34381" y="439091"/>
                  </a:lnTo>
                  <a:lnTo>
                    <a:pt x="23383" y="442721"/>
                  </a:lnTo>
                  <a:lnTo>
                    <a:pt x="16571" y="445275"/>
                  </a:lnTo>
                  <a:lnTo>
                    <a:pt x="10840" y="448759"/>
                  </a:lnTo>
                  <a:lnTo>
                    <a:pt x="6502" y="455091"/>
                  </a:lnTo>
                  <a:lnTo>
                    <a:pt x="0" y="440474"/>
                  </a:lnTo>
                  <a:lnTo>
                    <a:pt x="0" y="321894"/>
                  </a:lnTo>
                  <a:lnTo>
                    <a:pt x="0" y="156197"/>
                  </a:lnTo>
                  <a:lnTo>
                    <a:pt x="0" y="34366"/>
                  </a:lnTo>
                  <a:lnTo>
                    <a:pt x="21145" y="18478"/>
                  </a:lnTo>
                </a:path>
              </a:pathLst>
            </a:custGeom>
            <a:ln w="12700">
              <a:solidFill>
                <a:srgbClr val="939597"/>
              </a:solidFill>
            </a:ln>
          </p:spPr>
          <p:txBody>
            <a:bodyPr wrap="square" lIns="0" tIns="0" rIns="0" bIns="0" rtlCol="0">
              <a:noAutofit/>
            </a:bodyPr>
            <a:lstStyle/>
            <a:p>
              <a:endParaRPr/>
            </a:p>
          </p:txBody>
        </p:sp>
        <p:sp>
          <p:nvSpPr>
            <p:cNvPr id="194" name="object 194"/>
            <p:cNvSpPr/>
            <p:nvPr/>
          </p:nvSpPr>
          <p:spPr>
            <a:xfrm>
              <a:off x="494748" y="1034186"/>
              <a:ext cx="19519" cy="42240"/>
            </a:xfrm>
            <a:custGeom>
              <a:avLst/>
              <a:gdLst/>
              <a:ahLst/>
              <a:cxnLst/>
              <a:rect l="l" t="t" r="r" b="b"/>
              <a:pathLst>
                <a:path w="19519" h="42240">
                  <a:moveTo>
                    <a:pt x="19519" y="0"/>
                  </a:moveTo>
                  <a:lnTo>
                    <a:pt x="0" y="42240"/>
                  </a:lnTo>
                </a:path>
              </a:pathLst>
            </a:custGeom>
            <a:ln w="12700">
              <a:solidFill>
                <a:srgbClr val="939597"/>
              </a:solidFill>
            </a:ln>
          </p:spPr>
          <p:txBody>
            <a:bodyPr wrap="square" lIns="0" tIns="0" rIns="0" bIns="0" rtlCol="0">
              <a:noAutofit/>
            </a:bodyPr>
            <a:lstStyle/>
            <a:p>
              <a:endParaRPr/>
            </a:p>
          </p:txBody>
        </p:sp>
        <p:sp>
          <p:nvSpPr>
            <p:cNvPr id="195" name="object 195"/>
            <p:cNvSpPr/>
            <p:nvPr/>
          </p:nvSpPr>
          <p:spPr>
            <a:xfrm>
              <a:off x="546406" y="1871863"/>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96" name="object 196"/>
            <p:cNvSpPr/>
            <p:nvPr/>
          </p:nvSpPr>
          <p:spPr>
            <a:xfrm>
              <a:off x="546406" y="1871863"/>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97" name="object 197"/>
            <p:cNvSpPr/>
            <p:nvPr/>
          </p:nvSpPr>
          <p:spPr>
            <a:xfrm>
              <a:off x="2761900" y="1871863"/>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98" name="object 198"/>
            <p:cNvSpPr/>
            <p:nvPr/>
          </p:nvSpPr>
          <p:spPr>
            <a:xfrm>
              <a:off x="2761900" y="1871863"/>
              <a:ext cx="2074672" cy="1455102"/>
            </a:xfrm>
            <a:custGeom>
              <a:avLst/>
              <a:gdLst/>
              <a:ahLst/>
              <a:cxnLst/>
              <a:rect l="l" t="t" r="r" b="b"/>
              <a:pathLst>
                <a:path w="2074671"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99" name="object 199"/>
            <p:cNvSpPr/>
            <p:nvPr/>
          </p:nvSpPr>
          <p:spPr>
            <a:xfrm>
              <a:off x="748899" y="2254096"/>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0" name="object 200"/>
            <p:cNvSpPr/>
            <p:nvPr/>
          </p:nvSpPr>
          <p:spPr>
            <a:xfrm>
              <a:off x="748899" y="25112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1" name="object 201"/>
            <p:cNvSpPr/>
            <p:nvPr/>
          </p:nvSpPr>
          <p:spPr>
            <a:xfrm>
              <a:off x="2964394" y="2254096"/>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2" name="object 202"/>
            <p:cNvSpPr/>
            <p:nvPr/>
          </p:nvSpPr>
          <p:spPr>
            <a:xfrm>
              <a:off x="2964394" y="25112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3" name="object 203"/>
            <p:cNvSpPr/>
            <p:nvPr/>
          </p:nvSpPr>
          <p:spPr>
            <a:xfrm>
              <a:off x="748899" y="27793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4" name="object 204"/>
            <p:cNvSpPr/>
            <p:nvPr/>
          </p:nvSpPr>
          <p:spPr>
            <a:xfrm>
              <a:off x="2964394" y="277935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5" name="object 205"/>
            <p:cNvSpPr/>
            <p:nvPr/>
          </p:nvSpPr>
          <p:spPr>
            <a:xfrm>
              <a:off x="748899" y="303652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6" name="object 206"/>
            <p:cNvSpPr/>
            <p:nvPr/>
          </p:nvSpPr>
          <p:spPr>
            <a:xfrm>
              <a:off x="2964394" y="303652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207" name="object 207"/>
            <p:cNvSpPr/>
            <p:nvPr/>
          </p:nvSpPr>
          <p:spPr>
            <a:xfrm>
              <a:off x="307803" y="1647391"/>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208" name="object 208"/>
            <p:cNvSpPr/>
            <p:nvPr/>
          </p:nvSpPr>
          <p:spPr>
            <a:xfrm>
              <a:off x="349954" y="1689549"/>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209" name="object 209"/>
            <p:cNvSpPr/>
            <p:nvPr/>
          </p:nvSpPr>
          <p:spPr>
            <a:xfrm>
              <a:off x="389705" y="1729301"/>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210" name="object 210"/>
            <p:cNvSpPr/>
            <p:nvPr/>
          </p:nvSpPr>
          <p:spPr>
            <a:xfrm>
              <a:off x="121752" y="7488001"/>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79" name="object 79"/>
            <p:cNvSpPr/>
            <p:nvPr/>
          </p:nvSpPr>
          <p:spPr>
            <a:xfrm>
              <a:off x="10827004"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6DCFF6"/>
            </a:solidFill>
          </p:spPr>
          <p:txBody>
            <a:bodyPr wrap="square" lIns="0" tIns="0" rIns="0" bIns="0" rtlCol="0">
              <a:noAutofit/>
            </a:bodyPr>
            <a:lstStyle/>
            <a:p>
              <a:endParaRPr/>
            </a:p>
          </p:txBody>
        </p:sp>
        <p:sp>
          <p:nvSpPr>
            <p:cNvPr id="80" name="object 80"/>
            <p:cNvSpPr/>
            <p:nvPr/>
          </p:nvSpPr>
          <p:spPr>
            <a:xfrm>
              <a:off x="5855299" y="323996"/>
              <a:ext cx="4824006" cy="7344003"/>
            </a:xfrm>
            <a:custGeom>
              <a:avLst/>
              <a:gdLst/>
              <a:ahLst/>
              <a:cxnLst/>
              <a:rect l="l" t="t" r="r" b="b"/>
              <a:pathLst>
                <a:path w="4824006"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606" y="7344003"/>
                  </a:lnTo>
                  <a:lnTo>
                    <a:pt x="4671606" y="7242403"/>
                  </a:lnTo>
                  <a:lnTo>
                    <a:pt x="4722406" y="7242403"/>
                  </a:lnTo>
                  <a:lnTo>
                    <a:pt x="4722406" y="7191603"/>
                  </a:lnTo>
                  <a:lnTo>
                    <a:pt x="4824006" y="7191603"/>
                  </a:lnTo>
                  <a:lnTo>
                    <a:pt x="4824006" y="152400"/>
                  </a:lnTo>
                  <a:lnTo>
                    <a:pt x="4722406" y="152400"/>
                  </a:lnTo>
                  <a:lnTo>
                    <a:pt x="4722406" y="101600"/>
                  </a:lnTo>
                  <a:lnTo>
                    <a:pt x="4671606" y="101600"/>
                  </a:lnTo>
                  <a:lnTo>
                    <a:pt x="4671606" y="0"/>
                  </a:lnTo>
                  <a:lnTo>
                    <a:pt x="152400" y="0"/>
                  </a:lnTo>
                  <a:close/>
                </a:path>
              </a:pathLst>
            </a:custGeom>
            <a:solidFill>
              <a:srgbClr val="FFFFFF"/>
            </a:solidFill>
          </p:spPr>
          <p:txBody>
            <a:bodyPr wrap="square" lIns="0" tIns="0" rIns="0" bIns="0" rtlCol="0">
              <a:noAutofit/>
            </a:bodyPr>
            <a:lstStyle/>
            <a:p>
              <a:endParaRPr/>
            </a:p>
          </p:txBody>
        </p:sp>
        <p:sp>
          <p:nvSpPr>
            <p:cNvPr id="81" name="object 81"/>
            <p:cNvSpPr/>
            <p:nvPr/>
          </p:nvSpPr>
          <p:spPr>
            <a:xfrm>
              <a:off x="10577705" y="400196"/>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2" name="object 82"/>
            <p:cNvSpPr/>
            <p:nvPr/>
          </p:nvSpPr>
          <p:spPr>
            <a:xfrm>
              <a:off x="10577705" y="7591799"/>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3" name="object 83"/>
            <p:cNvSpPr/>
            <p:nvPr/>
          </p:nvSpPr>
          <p:spPr>
            <a:xfrm>
              <a:off x="5906099"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84" name="object 84"/>
            <p:cNvSpPr/>
            <p:nvPr/>
          </p:nvSpPr>
          <p:spPr>
            <a:xfrm>
              <a:off x="5906099"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85" name="object 85"/>
            <p:cNvSpPr/>
            <p:nvPr/>
          </p:nvSpPr>
          <p:spPr>
            <a:xfrm>
              <a:off x="5855401" y="323996"/>
              <a:ext cx="4824006" cy="7344003"/>
            </a:xfrm>
            <a:custGeom>
              <a:avLst/>
              <a:gdLst/>
              <a:ahLst/>
              <a:cxnLst/>
              <a:rect l="l" t="t" r="r" b="b"/>
              <a:pathLst>
                <a:path w="4824006"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606" y="7344003"/>
                  </a:lnTo>
                  <a:lnTo>
                    <a:pt x="4671606" y="7242403"/>
                  </a:lnTo>
                  <a:lnTo>
                    <a:pt x="4722406" y="7242403"/>
                  </a:lnTo>
                  <a:lnTo>
                    <a:pt x="4722406" y="7191603"/>
                  </a:lnTo>
                  <a:lnTo>
                    <a:pt x="4824006" y="7191603"/>
                  </a:lnTo>
                  <a:lnTo>
                    <a:pt x="4824006" y="152400"/>
                  </a:lnTo>
                  <a:lnTo>
                    <a:pt x="4722406" y="152400"/>
                  </a:lnTo>
                  <a:lnTo>
                    <a:pt x="4722406" y="101600"/>
                  </a:lnTo>
                  <a:lnTo>
                    <a:pt x="4671606" y="101600"/>
                  </a:lnTo>
                  <a:lnTo>
                    <a:pt x="4671606" y="0"/>
                  </a:lnTo>
                  <a:lnTo>
                    <a:pt x="152400" y="0"/>
                  </a:lnTo>
                  <a:close/>
                </a:path>
              </a:pathLst>
            </a:custGeom>
            <a:solidFill>
              <a:srgbClr val="FFFFFF"/>
            </a:solidFill>
          </p:spPr>
          <p:txBody>
            <a:bodyPr wrap="square" lIns="0" tIns="0" rIns="0" bIns="0" rtlCol="0">
              <a:noAutofit/>
            </a:bodyPr>
            <a:lstStyle/>
            <a:p>
              <a:endParaRPr/>
            </a:p>
          </p:txBody>
        </p:sp>
        <p:sp>
          <p:nvSpPr>
            <p:cNvPr id="86" name="object 86"/>
            <p:cNvSpPr/>
            <p:nvPr/>
          </p:nvSpPr>
          <p:spPr>
            <a:xfrm>
              <a:off x="10577807" y="400196"/>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7" name="object 87"/>
            <p:cNvSpPr/>
            <p:nvPr/>
          </p:nvSpPr>
          <p:spPr>
            <a:xfrm>
              <a:off x="10577807" y="7591799"/>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88" name="object 88"/>
            <p:cNvSpPr/>
            <p:nvPr/>
          </p:nvSpPr>
          <p:spPr>
            <a:xfrm>
              <a:off x="5906201"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89" name="object 89"/>
            <p:cNvSpPr/>
            <p:nvPr/>
          </p:nvSpPr>
          <p:spPr>
            <a:xfrm>
              <a:off x="5906201"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90" name="object 90"/>
            <p:cNvSpPr/>
            <p:nvPr/>
          </p:nvSpPr>
          <p:spPr>
            <a:xfrm>
              <a:off x="6180021"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91" name="object 91"/>
            <p:cNvSpPr/>
            <p:nvPr/>
          </p:nvSpPr>
          <p:spPr>
            <a:xfrm>
              <a:off x="6180021"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92" name="object 92"/>
            <p:cNvSpPr/>
            <p:nvPr/>
          </p:nvSpPr>
          <p:spPr>
            <a:xfrm>
              <a:off x="8395516"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93" name="object 93"/>
            <p:cNvSpPr/>
            <p:nvPr/>
          </p:nvSpPr>
          <p:spPr>
            <a:xfrm>
              <a:off x="8395516" y="650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94" name="object 94"/>
            <p:cNvSpPr/>
            <p:nvPr/>
          </p:nvSpPr>
          <p:spPr>
            <a:xfrm>
              <a:off x="6382515" y="1032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5" name="object 95"/>
            <p:cNvSpPr/>
            <p:nvPr/>
          </p:nvSpPr>
          <p:spPr>
            <a:xfrm>
              <a:off x="6382515" y="1289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6" name="object 96"/>
            <p:cNvSpPr/>
            <p:nvPr/>
          </p:nvSpPr>
          <p:spPr>
            <a:xfrm>
              <a:off x="8598010" y="1032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7" name="object 97"/>
            <p:cNvSpPr/>
            <p:nvPr/>
          </p:nvSpPr>
          <p:spPr>
            <a:xfrm>
              <a:off x="8598010" y="1289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8" name="object 98"/>
            <p:cNvSpPr/>
            <p:nvPr/>
          </p:nvSpPr>
          <p:spPr>
            <a:xfrm>
              <a:off x="6382515" y="1558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99" name="object 99"/>
            <p:cNvSpPr/>
            <p:nvPr/>
          </p:nvSpPr>
          <p:spPr>
            <a:xfrm>
              <a:off x="8598010" y="1558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00" name="object 100"/>
            <p:cNvSpPr/>
            <p:nvPr/>
          </p:nvSpPr>
          <p:spPr>
            <a:xfrm>
              <a:off x="6382515" y="1815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01" name="object 101"/>
            <p:cNvSpPr/>
            <p:nvPr/>
          </p:nvSpPr>
          <p:spPr>
            <a:xfrm>
              <a:off x="8598010" y="1815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02" name="object 102"/>
            <p:cNvSpPr/>
            <p:nvPr/>
          </p:nvSpPr>
          <p:spPr>
            <a:xfrm>
              <a:off x="5941420" y="4260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03" name="object 103"/>
            <p:cNvSpPr/>
            <p:nvPr/>
          </p:nvSpPr>
          <p:spPr>
            <a:xfrm>
              <a:off x="5983571" y="468223"/>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04" name="object 104"/>
            <p:cNvSpPr/>
            <p:nvPr/>
          </p:nvSpPr>
          <p:spPr>
            <a:xfrm>
              <a:off x="6023322" y="5079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05" name="object 105"/>
            <p:cNvSpPr/>
            <p:nvPr/>
          </p:nvSpPr>
          <p:spPr>
            <a:xfrm>
              <a:off x="6180021"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06" name="object 106"/>
            <p:cNvSpPr/>
            <p:nvPr/>
          </p:nvSpPr>
          <p:spPr>
            <a:xfrm>
              <a:off x="6180021"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07" name="object 107"/>
            <p:cNvSpPr/>
            <p:nvPr/>
          </p:nvSpPr>
          <p:spPr>
            <a:xfrm>
              <a:off x="8395516"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08" name="object 108"/>
            <p:cNvSpPr/>
            <p:nvPr/>
          </p:nvSpPr>
          <p:spPr>
            <a:xfrm>
              <a:off x="8395516" y="24253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09" name="object 109"/>
            <p:cNvSpPr/>
            <p:nvPr/>
          </p:nvSpPr>
          <p:spPr>
            <a:xfrm>
              <a:off x="6382515" y="28075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0" name="object 110"/>
            <p:cNvSpPr/>
            <p:nvPr/>
          </p:nvSpPr>
          <p:spPr>
            <a:xfrm>
              <a:off x="6382515" y="30647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1" name="object 111"/>
            <p:cNvSpPr/>
            <p:nvPr/>
          </p:nvSpPr>
          <p:spPr>
            <a:xfrm>
              <a:off x="8598010" y="2807568"/>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2" name="object 112"/>
            <p:cNvSpPr/>
            <p:nvPr/>
          </p:nvSpPr>
          <p:spPr>
            <a:xfrm>
              <a:off x="8598010" y="30647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3" name="object 113"/>
            <p:cNvSpPr/>
            <p:nvPr/>
          </p:nvSpPr>
          <p:spPr>
            <a:xfrm>
              <a:off x="6382515" y="33328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4" name="object 114"/>
            <p:cNvSpPr/>
            <p:nvPr/>
          </p:nvSpPr>
          <p:spPr>
            <a:xfrm>
              <a:off x="8598010" y="33328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5" name="object 115"/>
            <p:cNvSpPr/>
            <p:nvPr/>
          </p:nvSpPr>
          <p:spPr>
            <a:xfrm>
              <a:off x="6382515" y="35899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6" name="object 116"/>
            <p:cNvSpPr/>
            <p:nvPr/>
          </p:nvSpPr>
          <p:spPr>
            <a:xfrm>
              <a:off x="8598010" y="35899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17" name="object 117"/>
            <p:cNvSpPr/>
            <p:nvPr/>
          </p:nvSpPr>
          <p:spPr>
            <a:xfrm>
              <a:off x="5941420" y="22008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18" name="object 118"/>
            <p:cNvSpPr/>
            <p:nvPr/>
          </p:nvSpPr>
          <p:spPr>
            <a:xfrm>
              <a:off x="5983571" y="2243023"/>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19" name="object 119"/>
            <p:cNvSpPr/>
            <p:nvPr/>
          </p:nvSpPr>
          <p:spPr>
            <a:xfrm>
              <a:off x="6023322" y="2282775"/>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20" name="object 120"/>
            <p:cNvSpPr/>
            <p:nvPr/>
          </p:nvSpPr>
          <p:spPr>
            <a:xfrm>
              <a:off x="6180021"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21" name="object 121"/>
            <p:cNvSpPr/>
            <p:nvPr/>
          </p:nvSpPr>
          <p:spPr>
            <a:xfrm>
              <a:off x="6180021"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22" name="object 122"/>
            <p:cNvSpPr/>
            <p:nvPr/>
          </p:nvSpPr>
          <p:spPr>
            <a:xfrm>
              <a:off x="8395516"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23" name="object 123"/>
            <p:cNvSpPr/>
            <p:nvPr/>
          </p:nvSpPr>
          <p:spPr>
            <a:xfrm>
              <a:off x="8395516" y="4196535"/>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400"/>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400"/>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24" name="object 124"/>
            <p:cNvSpPr/>
            <p:nvPr/>
          </p:nvSpPr>
          <p:spPr>
            <a:xfrm>
              <a:off x="6382515" y="45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5" name="object 125"/>
            <p:cNvSpPr/>
            <p:nvPr/>
          </p:nvSpPr>
          <p:spPr>
            <a:xfrm>
              <a:off x="6382515" y="48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6" name="object 126"/>
            <p:cNvSpPr/>
            <p:nvPr/>
          </p:nvSpPr>
          <p:spPr>
            <a:xfrm>
              <a:off x="8598010" y="45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7" name="object 127"/>
            <p:cNvSpPr/>
            <p:nvPr/>
          </p:nvSpPr>
          <p:spPr>
            <a:xfrm>
              <a:off x="8598010" y="48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8" name="object 128"/>
            <p:cNvSpPr/>
            <p:nvPr/>
          </p:nvSpPr>
          <p:spPr>
            <a:xfrm>
              <a:off x="6382515" y="5104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29" name="object 129"/>
            <p:cNvSpPr/>
            <p:nvPr/>
          </p:nvSpPr>
          <p:spPr>
            <a:xfrm>
              <a:off x="8598010" y="5104030"/>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30" name="object 130"/>
            <p:cNvSpPr/>
            <p:nvPr/>
          </p:nvSpPr>
          <p:spPr>
            <a:xfrm>
              <a:off x="6382515" y="5361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31" name="object 131"/>
            <p:cNvSpPr/>
            <p:nvPr/>
          </p:nvSpPr>
          <p:spPr>
            <a:xfrm>
              <a:off x="8598010" y="5361194"/>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32" name="object 132"/>
            <p:cNvSpPr/>
            <p:nvPr/>
          </p:nvSpPr>
          <p:spPr>
            <a:xfrm>
              <a:off x="5941420" y="39720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33" name="object 133"/>
            <p:cNvSpPr/>
            <p:nvPr/>
          </p:nvSpPr>
          <p:spPr>
            <a:xfrm>
              <a:off x="5983571" y="40142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34" name="object 134"/>
            <p:cNvSpPr/>
            <p:nvPr/>
          </p:nvSpPr>
          <p:spPr>
            <a:xfrm>
              <a:off x="6023322" y="40539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35" name="object 135"/>
            <p:cNvSpPr/>
            <p:nvPr/>
          </p:nvSpPr>
          <p:spPr>
            <a:xfrm>
              <a:off x="6180021"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36" name="object 136"/>
            <p:cNvSpPr/>
            <p:nvPr/>
          </p:nvSpPr>
          <p:spPr>
            <a:xfrm>
              <a:off x="6180021"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37" name="object 137"/>
            <p:cNvSpPr/>
            <p:nvPr/>
          </p:nvSpPr>
          <p:spPr>
            <a:xfrm>
              <a:off x="8395516"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solidFill>
              <a:srgbClr val="FFFFFF"/>
            </a:solidFill>
          </p:spPr>
          <p:txBody>
            <a:bodyPr wrap="square" lIns="0" tIns="0" rIns="0" bIns="0" rtlCol="0">
              <a:noAutofit/>
            </a:bodyPr>
            <a:lstStyle/>
            <a:p>
              <a:endParaRPr/>
            </a:p>
          </p:txBody>
        </p:sp>
        <p:sp>
          <p:nvSpPr>
            <p:cNvPr id="138" name="object 138"/>
            <p:cNvSpPr/>
            <p:nvPr/>
          </p:nvSpPr>
          <p:spPr>
            <a:xfrm>
              <a:off x="8395516" y="5996536"/>
              <a:ext cx="2074672" cy="1455102"/>
            </a:xfrm>
            <a:custGeom>
              <a:avLst/>
              <a:gdLst/>
              <a:ahLst/>
              <a:cxnLst/>
              <a:rect l="l" t="t" r="r" b="b"/>
              <a:pathLst>
                <a:path w="2074672" h="1455102">
                  <a:moveTo>
                    <a:pt x="152400" y="0"/>
                  </a:moveTo>
                  <a:lnTo>
                    <a:pt x="109547" y="6108"/>
                  </a:lnTo>
                  <a:lnTo>
                    <a:pt x="71415" y="23277"/>
                  </a:lnTo>
                  <a:lnTo>
                    <a:pt x="39737" y="49772"/>
                  </a:lnTo>
                  <a:lnTo>
                    <a:pt x="16247" y="83860"/>
                  </a:lnTo>
                  <a:lnTo>
                    <a:pt x="2678" y="123807"/>
                  </a:lnTo>
                  <a:lnTo>
                    <a:pt x="0" y="152399"/>
                  </a:lnTo>
                  <a:lnTo>
                    <a:pt x="0" y="1302702"/>
                  </a:lnTo>
                  <a:lnTo>
                    <a:pt x="6108" y="1345554"/>
                  </a:lnTo>
                  <a:lnTo>
                    <a:pt x="23277" y="1383686"/>
                  </a:lnTo>
                  <a:lnTo>
                    <a:pt x="49772" y="1415364"/>
                  </a:lnTo>
                  <a:lnTo>
                    <a:pt x="83860" y="1438855"/>
                  </a:lnTo>
                  <a:lnTo>
                    <a:pt x="123807" y="1452424"/>
                  </a:lnTo>
                  <a:lnTo>
                    <a:pt x="152400" y="1455102"/>
                  </a:lnTo>
                  <a:lnTo>
                    <a:pt x="1922272" y="1455102"/>
                  </a:lnTo>
                  <a:lnTo>
                    <a:pt x="1965128" y="1448994"/>
                  </a:lnTo>
                  <a:lnTo>
                    <a:pt x="2003261" y="1431825"/>
                  </a:lnTo>
                  <a:lnTo>
                    <a:pt x="2034938" y="1405329"/>
                  </a:lnTo>
                  <a:lnTo>
                    <a:pt x="2058427" y="1371241"/>
                  </a:lnTo>
                  <a:lnTo>
                    <a:pt x="2071994" y="1331294"/>
                  </a:lnTo>
                  <a:lnTo>
                    <a:pt x="2074672" y="1302702"/>
                  </a:lnTo>
                  <a:lnTo>
                    <a:pt x="2074672" y="152399"/>
                  </a:lnTo>
                  <a:lnTo>
                    <a:pt x="2068564" y="109547"/>
                  </a:lnTo>
                  <a:lnTo>
                    <a:pt x="2051398" y="71415"/>
                  </a:lnTo>
                  <a:lnTo>
                    <a:pt x="2024904" y="39737"/>
                  </a:lnTo>
                  <a:lnTo>
                    <a:pt x="1990816" y="16247"/>
                  </a:lnTo>
                  <a:lnTo>
                    <a:pt x="1950867" y="2678"/>
                  </a:lnTo>
                  <a:lnTo>
                    <a:pt x="1922272" y="0"/>
                  </a:lnTo>
                  <a:lnTo>
                    <a:pt x="152400" y="0"/>
                  </a:lnTo>
                  <a:close/>
                </a:path>
              </a:pathLst>
            </a:custGeom>
            <a:ln w="25400">
              <a:solidFill>
                <a:srgbClr val="8DD7F7"/>
              </a:solidFill>
            </a:ln>
          </p:spPr>
          <p:txBody>
            <a:bodyPr wrap="square" lIns="0" tIns="0" rIns="0" bIns="0" rtlCol="0">
              <a:noAutofit/>
            </a:bodyPr>
            <a:lstStyle/>
            <a:p>
              <a:endParaRPr/>
            </a:p>
          </p:txBody>
        </p:sp>
        <p:sp>
          <p:nvSpPr>
            <p:cNvPr id="139" name="object 139"/>
            <p:cNvSpPr/>
            <p:nvPr/>
          </p:nvSpPr>
          <p:spPr>
            <a:xfrm>
              <a:off x="6382515" y="63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0" name="object 140"/>
            <p:cNvSpPr/>
            <p:nvPr/>
          </p:nvSpPr>
          <p:spPr>
            <a:xfrm>
              <a:off x="6382515" y="66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1" name="object 141"/>
            <p:cNvSpPr/>
            <p:nvPr/>
          </p:nvSpPr>
          <p:spPr>
            <a:xfrm>
              <a:off x="8598010" y="6378769"/>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2" name="object 142"/>
            <p:cNvSpPr/>
            <p:nvPr/>
          </p:nvSpPr>
          <p:spPr>
            <a:xfrm>
              <a:off x="8598010" y="66359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3" name="object 143"/>
            <p:cNvSpPr/>
            <p:nvPr/>
          </p:nvSpPr>
          <p:spPr>
            <a:xfrm>
              <a:off x="6382515" y="690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4" name="object 144"/>
            <p:cNvSpPr/>
            <p:nvPr/>
          </p:nvSpPr>
          <p:spPr>
            <a:xfrm>
              <a:off x="8598010" y="6904031"/>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5" name="object 145"/>
            <p:cNvSpPr/>
            <p:nvPr/>
          </p:nvSpPr>
          <p:spPr>
            <a:xfrm>
              <a:off x="6382515" y="716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6" name="object 146"/>
            <p:cNvSpPr/>
            <p:nvPr/>
          </p:nvSpPr>
          <p:spPr>
            <a:xfrm>
              <a:off x="8598010" y="7161193"/>
              <a:ext cx="1685798" cy="0"/>
            </a:xfrm>
            <a:custGeom>
              <a:avLst/>
              <a:gdLst/>
              <a:ahLst/>
              <a:cxnLst/>
              <a:rect l="l" t="t" r="r" b="b"/>
              <a:pathLst>
                <a:path w="1685798">
                  <a:moveTo>
                    <a:pt x="0" y="0"/>
                  </a:moveTo>
                  <a:lnTo>
                    <a:pt x="1685798" y="0"/>
                  </a:lnTo>
                </a:path>
              </a:pathLst>
            </a:custGeom>
            <a:ln w="3175">
              <a:solidFill>
                <a:srgbClr val="A7A9AB"/>
              </a:solidFill>
            </a:ln>
          </p:spPr>
          <p:txBody>
            <a:bodyPr wrap="square" lIns="0" tIns="0" rIns="0" bIns="0" rtlCol="0">
              <a:noAutofit/>
            </a:bodyPr>
            <a:lstStyle/>
            <a:p>
              <a:endParaRPr/>
            </a:p>
          </p:txBody>
        </p:sp>
        <p:sp>
          <p:nvSpPr>
            <p:cNvPr id="147" name="object 147"/>
            <p:cNvSpPr/>
            <p:nvPr/>
          </p:nvSpPr>
          <p:spPr>
            <a:xfrm>
              <a:off x="5941420" y="5772064"/>
              <a:ext cx="516305" cy="516318"/>
            </a:xfrm>
            <a:custGeom>
              <a:avLst/>
              <a:gdLst/>
              <a:ahLst/>
              <a:cxnLst/>
              <a:rect l="l" t="t" r="r" b="b"/>
              <a:pathLst>
                <a:path w="516305" h="516318">
                  <a:moveTo>
                    <a:pt x="258152" y="516318"/>
                  </a:moveTo>
                  <a:lnTo>
                    <a:pt x="279324" y="515462"/>
                  </a:lnTo>
                  <a:lnTo>
                    <a:pt x="300025" y="512939"/>
                  </a:lnTo>
                  <a:lnTo>
                    <a:pt x="320188" y="508815"/>
                  </a:lnTo>
                  <a:lnTo>
                    <a:pt x="339747" y="503157"/>
                  </a:lnTo>
                  <a:lnTo>
                    <a:pt x="358636" y="496031"/>
                  </a:lnTo>
                  <a:lnTo>
                    <a:pt x="376787" y="487503"/>
                  </a:lnTo>
                  <a:lnTo>
                    <a:pt x="394135" y="477640"/>
                  </a:lnTo>
                  <a:lnTo>
                    <a:pt x="410613" y="466508"/>
                  </a:lnTo>
                  <a:lnTo>
                    <a:pt x="426154" y="454175"/>
                  </a:lnTo>
                  <a:lnTo>
                    <a:pt x="440693" y="440705"/>
                  </a:lnTo>
                  <a:lnTo>
                    <a:pt x="454162" y="426167"/>
                  </a:lnTo>
                  <a:lnTo>
                    <a:pt x="466496" y="410625"/>
                  </a:lnTo>
                  <a:lnTo>
                    <a:pt x="477627" y="394147"/>
                  </a:lnTo>
                  <a:lnTo>
                    <a:pt x="487490" y="376800"/>
                  </a:lnTo>
                  <a:lnTo>
                    <a:pt x="496018" y="358648"/>
                  </a:lnTo>
                  <a:lnTo>
                    <a:pt x="503144" y="339760"/>
                  </a:lnTo>
                  <a:lnTo>
                    <a:pt x="508802" y="320201"/>
                  </a:lnTo>
                  <a:lnTo>
                    <a:pt x="512926" y="300038"/>
                  </a:lnTo>
                  <a:lnTo>
                    <a:pt x="515450" y="279337"/>
                  </a:lnTo>
                  <a:lnTo>
                    <a:pt x="516305" y="258165"/>
                  </a:lnTo>
                  <a:lnTo>
                    <a:pt x="515450" y="236991"/>
                  </a:lnTo>
                  <a:lnTo>
                    <a:pt x="512926" y="216289"/>
                  </a:lnTo>
                  <a:lnTo>
                    <a:pt x="508802" y="196124"/>
                  </a:lnTo>
                  <a:lnTo>
                    <a:pt x="503144" y="176564"/>
                  </a:lnTo>
                  <a:lnTo>
                    <a:pt x="496018" y="157675"/>
                  </a:lnTo>
                  <a:lnTo>
                    <a:pt x="487490" y="139522"/>
                  </a:lnTo>
                  <a:lnTo>
                    <a:pt x="477627" y="122174"/>
                  </a:lnTo>
                  <a:lnTo>
                    <a:pt x="466496" y="105695"/>
                  </a:lnTo>
                  <a:lnTo>
                    <a:pt x="454162" y="90153"/>
                  </a:lnTo>
                  <a:lnTo>
                    <a:pt x="440693" y="75614"/>
                  </a:lnTo>
                  <a:lnTo>
                    <a:pt x="426154" y="62144"/>
                  </a:lnTo>
                  <a:lnTo>
                    <a:pt x="410613" y="49810"/>
                  </a:lnTo>
                  <a:lnTo>
                    <a:pt x="394135" y="38678"/>
                  </a:lnTo>
                  <a:lnTo>
                    <a:pt x="376787" y="28815"/>
                  </a:lnTo>
                  <a:lnTo>
                    <a:pt x="358636" y="20287"/>
                  </a:lnTo>
                  <a:lnTo>
                    <a:pt x="339747" y="13161"/>
                  </a:lnTo>
                  <a:lnTo>
                    <a:pt x="320188" y="7502"/>
                  </a:lnTo>
                  <a:lnTo>
                    <a:pt x="300025" y="3378"/>
                  </a:lnTo>
                  <a:lnTo>
                    <a:pt x="279324" y="855"/>
                  </a:lnTo>
                  <a:lnTo>
                    <a:pt x="258152" y="0"/>
                  </a:lnTo>
                  <a:lnTo>
                    <a:pt x="236980" y="855"/>
                  </a:lnTo>
                  <a:lnTo>
                    <a:pt x="216280" y="3378"/>
                  </a:lnTo>
                  <a:lnTo>
                    <a:pt x="196116" y="7502"/>
                  </a:lnTo>
                  <a:lnTo>
                    <a:pt x="176558" y="13161"/>
                  </a:lnTo>
                  <a:lnTo>
                    <a:pt x="157669" y="20287"/>
                  </a:lnTo>
                  <a:lnTo>
                    <a:pt x="139518" y="28815"/>
                  </a:lnTo>
                  <a:lnTo>
                    <a:pt x="122170" y="38678"/>
                  </a:lnTo>
                  <a:lnTo>
                    <a:pt x="105692" y="49810"/>
                  </a:lnTo>
                  <a:lnTo>
                    <a:pt x="90151" y="62144"/>
                  </a:lnTo>
                  <a:lnTo>
                    <a:pt x="75612" y="75614"/>
                  </a:lnTo>
                  <a:lnTo>
                    <a:pt x="62143" y="90153"/>
                  </a:lnTo>
                  <a:lnTo>
                    <a:pt x="49809" y="105695"/>
                  </a:lnTo>
                  <a:lnTo>
                    <a:pt x="38678" y="122174"/>
                  </a:lnTo>
                  <a:lnTo>
                    <a:pt x="28815" y="139522"/>
                  </a:lnTo>
                  <a:lnTo>
                    <a:pt x="20287" y="157675"/>
                  </a:lnTo>
                  <a:lnTo>
                    <a:pt x="13161" y="176564"/>
                  </a:lnTo>
                  <a:lnTo>
                    <a:pt x="7502" y="196124"/>
                  </a:lnTo>
                  <a:lnTo>
                    <a:pt x="3378" y="216289"/>
                  </a:lnTo>
                  <a:lnTo>
                    <a:pt x="855" y="236991"/>
                  </a:lnTo>
                  <a:lnTo>
                    <a:pt x="0" y="258165"/>
                  </a:lnTo>
                  <a:lnTo>
                    <a:pt x="855" y="279337"/>
                  </a:lnTo>
                  <a:lnTo>
                    <a:pt x="3378" y="300038"/>
                  </a:lnTo>
                  <a:lnTo>
                    <a:pt x="7502" y="320201"/>
                  </a:lnTo>
                  <a:lnTo>
                    <a:pt x="13161" y="339760"/>
                  </a:lnTo>
                  <a:lnTo>
                    <a:pt x="20287" y="358648"/>
                  </a:lnTo>
                  <a:lnTo>
                    <a:pt x="28815" y="376800"/>
                  </a:lnTo>
                  <a:lnTo>
                    <a:pt x="38678" y="394147"/>
                  </a:lnTo>
                  <a:lnTo>
                    <a:pt x="49809" y="410625"/>
                  </a:lnTo>
                  <a:lnTo>
                    <a:pt x="62143" y="426167"/>
                  </a:lnTo>
                  <a:lnTo>
                    <a:pt x="75612" y="440705"/>
                  </a:lnTo>
                  <a:lnTo>
                    <a:pt x="90151" y="454175"/>
                  </a:lnTo>
                  <a:lnTo>
                    <a:pt x="105692" y="466508"/>
                  </a:lnTo>
                  <a:lnTo>
                    <a:pt x="122170" y="477640"/>
                  </a:lnTo>
                  <a:lnTo>
                    <a:pt x="139518" y="487503"/>
                  </a:lnTo>
                  <a:lnTo>
                    <a:pt x="157669" y="496031"/>
                  </a:lnTo>
                  <a:lnTo>
                    <a:pt x="176558" y="503157"/>
                  </a:lnTo>
                  <a:lnTo>
                    <a:pt x="196116" y="508815"/>
                  </a:lnTo>
                  <a:lnTo>
                    <a:pt x="216280" y="512939"/>
                  </a:lnTo>
                  <a:lnTo>
                    <a:pt x="236980" y="515462"/>
                  </a:lnTo>
                  <a:lnTo>
                    <a:pt x="258152" y="516318"/>
                  </a:lnTo>
                  <a:close/>
                </a:path>
              </a:pathLst>
            </a:custGeom>
            <a:solidFill>
              <a:srgbClr val="AAE0F9"/>
            </a:solidFill>
          </p:spPr>
          <p:txBody>
            <a:bodyPr wrap="square" lIns="0" tIns="0" rIns="0" bIns="0" rtlCol="0">
              <a:noAutofit/>
            </a:bodyPr>
            <a:lstStyle/>
            <a:p>
              <a:endParaRPr/>
            </a:p>
          </p:txBody>
        </p:sp>
        <p:sp>
          <p:nvSpPr>
            <p:cNvPr id="148" name="object 148"/>
            <p:cNvSpPr/>
            <p:nvPr/>
          </p:nvSpPr>
          <p:spPr>
            <a:xfrm>
              <a:off x="5983571" y="5814222"/>
              <a:ext cx="432003" cy="432003"/>
            </a:xfrm>
            <a:custGeom>
              <a:avLst/>
              <a:gdLst/>
              <a:ahLst/>
              <a:cxnLst/>
              <a:rect l="l" t="t" r="r" b="b"/>
              <a:pathLst>
                <a:path w="432003" h="432003">
                  <a:moveTo>
                    <a:pt x="216001" y="432003"/>
                  </a:moveTo>
                  <a:lnTo>
                    <a:pt x="233716" y="431287"/>
                  </a:lnTo>
                  <a:lnTo>
                    <a:pt x="251037" y="429176"/>
                  </a:lnTo>
                  <a:lnTo>
                    <a:pt x="267908" y="425725"/>
                  </a:lnTo>
                  <a:lnTo>
                    <a:pt x="284273" y="420990"/>
                  </a:lnTo>
                  <a:lnTo>
                    <a:pt x="300077" y="415028"/>
                  </a:lnTo>
                  <a:lnTo>
                    <a:pt x="315265" y="407892"/>
                  </a:lnTo>
                  <a:lnTo>
                    <a:pt x="329780" y="399640"/>
                  </a:lnTo>
                  <a:lnTo>
                    <a:pt x="343567" y="390326"/>
                  </a:lnTo>
                  <a:lnTo>
                    <a:pt x="356571" y="380006"/>
                  </a:lnTo>
                  <a:lnTo>
                    <a:pt x="368736" y="368736"/>
                  </a:lnTo>
                  <a:lnTo>
                    <a:pt x="380006" y="356571"/>
                  </a:lnTo>
                  <a:lnTo>
                    <a:pt x="390326" y="343567"/>
                  </a:lnTo>
                  <a:lnTo>
                    <a:pt x="399640" y="329780"/>
                  </a:lnTo>
                  <a:lnTo>
                    <a:pt x="407892" y="315265"/>
                  </a:lnTo>
                  <a:lnTo>
                    <a:pt x="415028" y="300077"/>
                  </a:lnTo>
                  <a:lnTo>
                    <a:pt x="420990" y="284273"/>
                  </a:lnTo>
                  <a:lnTo>
                    <a:pt x="425725" y="267908"/>
                  </a:lnTo>
                  <a:lnTo>
                    <a:pt x="429176" y="251037"/>
                  </a:lnTo>
                  <a:lnTo>
                    <a:pt x="431287" y="233716"/>
                  </a:lnTo>
                  <a:lnTo>
                    <a:pt x="432003" y="216001"/>
                  </a:lnTo>
                  <a:lnTo>
                    <a:pt x="431287" y="198286"/>
                  </a:lnTo>
                  <a:lnTo>
                    <a:pt x="429176" y="180965"/>
                  </a:lnTo>
                  <a:lnTo>
                    <a:pt x="425725" y="164094"/>
                  </a:lnTo>
                  <a:lnTo>
                    <a:pt x="420990" y="147729"/>
                  </a:lnTo>
                  <a:lnTo>
                    <a:pt x="415028" y="131925"/>
                  </a:lnTo>
                  <a:lnTo>
                    <a:pt x="407892" y="116737"/>
                  </a:lnTo>
                  <a:lnTo>
                    <a:pt x="399640" y="102222"/>
                  </a:lnTo>
                  <a:lnTo>
                    <a:pt x="390326" y="88435"/>
                  </a:lnTo>
                  <a:lnTo>
                    <a:pt x="380006" y="75431"/>
                  </a:lnTo>
                  <a:lnTo>
                    <a:pt x="368736" y="63266"/>
                  </a:lnTo>
                  <a:lnTo>
                    <a:pt x="356571" y="51996"/>
                  </a:lnTo>
                  <a:lnTo>
                    <a:pt x="343567" y="41676"/>
                  </a:lnTo>
                  <a:lnTo>
                    <a:pt x="329780" y="32362"/>
                  </a:lnTo>
                  <a:lnTo>
                    <a:pt x="315265" y="24110"/>
                  </a:lnTo>
                  <a:lnTo>
                    <a:pt x="300077" y="16974"/>
                  </a:lnTo>
                  <a:lnTo>
                    <a:pt x="284273" y="11012"/>
                  </a:lnTo>
                  <a:lnTo>
                    <a:pt x="267908" y="6277"/>
                  </a:lnTo>
                  <a:lnTo>
                    <a:pt x="251037" y="2827"/>
                  </a:lnTo>
                  <a:lnTo>
                    <a:pt x="233716" y="716"/>
                  </a:lnTo>
                  <a:lnTo>
                    <a:pt x="216001" y="0"/>
                  </a:lnTo>
                  <a:lnTo>
                    <a:pt x="198286" y="716"/>
                  </a:lnTo>
                  <a:lnTo>
                    <a:pt x="180965" y="2827"/>
                  </a:lnTo>
                  <a:lnTo>
                    <a:pt x="164094" y="6277"/>
                  </a:lnTo>
                  <a:lnTo>
                    <a:pt x="147729" y="11012"/>
                  </a:lnTo>
                  <a:lnTo>
                    <a:pt x="131925" y="16974"/>
                  </a:lnTo>
                  <a:lnTo>
                    <a:pt x="116737" y="24110"/>
                  </a:lnTo>
                  <a:lnTo>
                    <a:pt x="102222" y="32362"/>
                  </a:lnTo>
                  <a:lnTo>
                    <a:pt x="88435" y="41676"/>
                  </a:lnTo>
                  <a:lnTo>
                    <a:pt x="75431" y="51996"/>
                  </a:lnTo>
                  <a:lnTo>
                    <a:pt x="63266" y="63266"/>
                  </a:lnTo>
                  <a:lnTo>
                    <a:pt x="51996" y="75431"/>
                  </a:lnTo>
                  <a:lnTo>
                    <a:pt x="41676" y="88435"/>
                  </a:lnTo>
                  <a:lnTo>
                    <a:pt x="32362" y="102222"/>
                  </a:lnTo>
                  <a:lnTo>
                    <a:pt x="24110" y="116737"/>
                  </a:lnTo>
                  <a:lnTo>
                    <a:pt x="16974" y="131925"/>
                  </a:lnTo>
                  <a:lnTo>
                    <a:pt x="11012" y="147729"/>
                  </a:lnTo>
                  <a:lnTo>
                    <a:pt x="6277" y="164094"/>
                  </a:lnTo>
                  <a:lnTo>
                    <a:pt x="2827" y="180965"/>
                  </a:lnTo>
                  <a:lnTo>
                    <a:pt x="716" y="198286"/>
                  </a:lnTo>
                  <a:lnTo>
                    <a:pt x="0" y="216001"/>
                  </a:lnTo>
                  <a:lnTo>
                    <a:pt x="716" y="233716"/>
                  </a:lnTo>
                  <a:lnTo>
                    <a:pt x="2827" y="251037"/>
                  </a:lnTo>
                  <a:lnTo>
                    <a:pt x="6277" y="267908"/>
                  </a:lnTo>
                  <a:lnTo>
                    <a:pt x="11012" y="284273"/>
                  </a:lnTo>
                  <a:lnTo>
                    <a:pt x="16974" y="300077"/>
                  </a:lnTo>
                  <a:lnTo>
                    <a:pt x="24110" y="315265"/>
                  </a:lnTo>
                  <a:lnTo>
                    <a:pt x="32362" y="329780"/>
                  </a:lnTo>
                  <a:lnTo>
                    <a:pt x="41676" y="343567"/>
                  </a:lnTo>
                  <a:lnTo>
                    <a:pt x="51996" y="356571"/>
                  </a:lnTo>
                  <a:lnTo>
                    <a:pt x="63266" y="368736"/>
                  </a:lnTo>
                  <a:lnTo>
                    <a:pt x="75431" y="380006"/>
                  </a:lnTo>
                  <a:lnTo>
                    <a:pt x="88435" y="390326"/>
                  </a:lnTo>
                  <a:lnTo>
                    <a:pt x="102222" y="399640"/>
                  </a:lnTo>
                  <a:lnTo>
                    <a:pt x="116737" y="407892"/>
                  </a:lnTo>
                  <a:lnTo>
                    <a:pt x="131925" y="415028"/>
                  </a:lnTo>
                  <a:lnTo>
                    <a:pt x="147729" y="420990"/>
                  </a:lnTo>
                  <a:lnTo>
                    <a:pt x="164094" y="425725"/>
                  </a:lnTo>
                  <a:lnTo>
                    <a:pt x="180965" y="429176"/>
                  </a:lnTo>
                  <a:lnTo>
                    <a:pt x="198286" y="431287"/>
                  </a:lnTo>
                  <a:lnTo>
                    <a:pt x="216001" y="432003"/>
                  </a:lnTo>
                  <a:close/>
                </a:path>
              </a:pathLst>
            </a:custGeom>
            <a:solidFill>
              <a:srgbClr val="43C7F4"/>
            </a:solidFill>
          </p:spPr>
          <p:txBody>
            <a:bodyPr wrap="square" lIns="0" tIns="0" rIns="0" bIns="0" rtlCol="0">
              <a:noAutofit/>
            </a:bodyPr>
            <a:lstStyle/>
            <a:p>
              <a:endParaRPr/>
            </a:p>
          </p:txBody>
        </p:sp>
        <p:sp>
          <p:nvSpPr>
            <p:cNvPr id="149" name="object 149"/>
            <p:cNvSpPr/>
            <p:nvPr/>
          </p:nvSpPr>
          <p:spPr>
            <a:xfrm>
              <a:off x="6023322" y="5853974"/>
              <a:ext cx="352501" cy="352501"/>
            </a:xfrm>
            <a:custGeom>
              <a:avLst/>
              <a:gdLst/>
              <a:ahLst/>
              <a:cxnLst/>
              <a:rect l="l" t="t" r="r" b="b"/>
              <a:pathLst>
                <a:path w="352501" h="352501">
                  <a:moveTo>
                    <a:pt x="176250" y="352501"/>
                  </a:moveTo>
                  <a:lnTo>
                    <a:pt x="190978" y="351894"/>
                  </a:lnTo>
                  <a:lnTo>
                    <a:pt x="205371" y="350107"/>
                  </a:lnTo>
                  <a:lnTo>
                    <a:pt x="219381" y="347186"/>
                  </a:lnTo>
                  <a:lnTo>
                    <a:pt x="232959" y="343180"/>
                  </a:lnTo>
                  <a:lnTo>
                    <a:pt x="246059" y="338137"/>
                  </a:lnTo>
                  <a:lnTo>
                    <a:pt x="258631" y="332105"/>
                  </a:lnTo>
                  <a:lnTo>
                    <a:pt x="270628" y="325132"/>
                  </a:lnTo>
                  <a:lnTo>
                    <a:pt x="282002" y="317266"/>
                  </a:lnTo>
                  <a:lnTo>
                    <a:pt x="292704" y="308554"/>
                  </a:lnTo>
                  <a:lnTo>
                    <a:pt x="302688" y="299046"/>
                  </a:lnTo>
                  <a:lnTo>
                    <a:pt x="311904" y="288788"/>
                  </a:lnTo>
                  <a:lnTo>
                    <a:pt x="320306" y="277829"/>
                  </a:lnTo>
                  <a:lnTo>
                    <a:pt x="327844" y="266217"/>
                  </a:lnTo>
                  <a:lnTo>
                    <a:pt x="334471" y="253999"/>
                  </a:lnTo>
                  <a:lnTo>
                    <a:pt x="340139" y="241225"/>
                  </a:lnTo>
                  <a:lnTo>
                    <a:pt x="344800" y="227941"/>
                  </a:lnTo>
                  <a:lnTo>
                    <a:pt x="348406" y="214195"/>
                  </a:lnTo>
                  <a:lnTo>
                    <a:pt x="350909" y="200037"/>
                  </a:lnTo>
                  <a:lnTo>
                    <a:pt x="352261" y="185513"/>
                  </a:lnTo>
                  <a:lnTo>
                    <a:pt x="352501" y="176250"/>
                  </a:lnTo>
                  <a:lnTo>
                    <a:pt x="351894" y="161522"/>
                  </a:lnTo>
                  <a:lnTo>
                    <a:pt x="350107" y="147129"/>
                  </a:lnTo>
                  <a:lnTo>
                    <a:pt x="347186" y="133119"/>
                  </a:lnTo>
                  <a:lnTo>
                    <a:pt x="343180" y="119541"/>
                  </a:lnTo>
                  <a:lnTo>
                    <a:pt x="338137" y="106442"/>
                  </a:lnTo>
                  <a:lnTo>
                    <a:pt x="332105" y="93869"/>
                  </a:lnTo>
                  <a:lnTo>
                    <a:pt x="325132" y="81872"/>
                  </a:lnTo>
                  <a:lnTo>
                    <a:pt x="317266" y="70499"/>
                  </a:lnTo>
                  <a:lnTo>
                    <a:pt x="308554" y="59796"/>
                  </a:lnTo>
                  <a:lnTo>
                    <a:pt x="299046" y="49812"/>
                  </a:lnTo>
                  <a:lnTo>
                    <a:pt x="288788" y="40596"/>
                  </a:lnTo>
                  <a:lnTo>
                    <a:pt x="277829" y="32195"/>
                  </a:lnTo>
                  <a:lnTo>
                    <a:pt x="266217" y="24656"/>
                  </a:lnTo>
                  <a:lnTo>
                    <a:pt x="253999" y="18029"/>
                  </a:lnTo>
                  <a:lnTo>
                    <a:pt x="241225" y="12361"/>
                  </a:lnTo>
                  <a:lnTo>
                    <a:pt x="227941" y="7700"/>
                  </a:lnTo>
                  <a:lnTo>
                    <a:pt x="214195" y="4094"/>
                  </a:lnTo>
                  <a:lnTo>
                    <a:pt x="200037" y="1591"/>
                  </a:lnTo>
                  <a:lnTo>
                    <a:pt x="185513" y="239"/>
                  </a:lnTo>
                  <a:lnTo>
                    <a:pt x="176250" y="0"/>
                  </a:lnTo>
                  <a:lnTo>
                    <a:pt x="161522" y="606"/>
                  </a:lnTo>
                  <a:lnTo>
                    <a:pt x="147129" y="2394"/>
                  </a:lnTo>
                  <a:lnTo>
                    <a:pt x="133119" y="5314"/>
                  </a:lnTo>
                  <a:lnTo>
                    <a:pt x="119541" y="9320"/>
                  </a:lnTo>
                  <a:lnTo>
                    <a:pt x="106442" y="14363"/>
                  </a:lnTo>
                  <a:lnTo>
                    <a:pt x="93869" y="20395"/>
                  </a:lnTo>
                  <a:lnTo>
                    <a:pt x="81872" y="27368"/>
                  </a:lnTo>
                  <a:lnTo>
                    <a:pt x="70499" y="35234"/>
                  </a:lnTo>
                  <a:lnTo>
                    <a:pt x="59796" y="43946"/>
                  </a:lnTo>
                  <a:lnTo>
                    <a:pt x="49812" y="53455"/>
                  </a:lnTo>
                  <a:lnTo>
                    <a:pt x="40596" y="63712"/>
                  </a:lnTo>
                  <a:lnTo>
                    <a:pt x="32195" y="74671"/>
                  </a:lnTo>
                  <a:lnTo>
                    <a:pt x="24656" y="86284"/>
                  </a:lnTo>
                  <a:lnTo>
                    <a:pt x="18029" y="98501"/>
                  </a:lnTo>
                  <a:lnTo>
                    <a:pt x="12361" y="111276"/>
                  </a:lnTo>
                  <a:lnTo>
                    <a:pt x="7700" y="124560"/>
                  </a:lnTo>
                  <a:lnTo>
                    <a:pt x="4094" y="138305"/>
                  </a:lnTo>
                  <a:lnTo>
                    <a:pt x="1591" y="152463"/>
                  </a:lnTo>
                  <a:lnTo>
                    <a:pt x="239" y="166987"/>
                  </a:lnTo>
                  <a:lnTo>
                    <a:pt x="0" y="176250"/>
                  </a:lnTo>
                  <a:lnTo>
                    <a:pt x="606" y="190978"/>
                  </a:lnTo>
                  <a:lnTo>
                    <a:pt x="2394" y="205371"/>
                  </a:lnTo>
                  <a:lnTo>
                    <a:pt x="5314" y="219381"/>
                  </a:lnTo>
                  <a:lnTo>
                    <a:pt x="9320" y="232959"/>
                  </a:lnTo>
                  <a:lnTo>
                    <a:pt x="14363" y="246059"/>
                  </a:lnTo>
                  <a:lnTo>
                    <a:pt x="20395" y="258631"/>
                  </a:lnTo>
                  <a:lnTo>
                    <a:pt x="27368" y="270628"/>
                  </a:lnTo>
                  <a:lnTo>
                    <a:pt x="35234" y="282002"/>
                  </a:lnTo>
                  <a:lnTo>
                    <a:pt x="43946" y="292704"/>
                  </a:lnTo>
                  <a:lnTo>
                    <a:pt x="53455" y="302688"/>
                  </a:lnTo>
                  <a:lnTo>
                    <a:pt x="63712" y="311904"/>
                  </a:lnTo>
                  <a:lnTo>
                    <a:pt x="74671" y="320306"/>
                  </a:lnTo>
                  <a:lnTo>
                    <a:pt x="86284" y="327844"/>
                  </a:lnTo>
                  <a:lnTo>
                    <a:pt x="98501" y="334471"/>
                  </a:lnTo>
                  <a:lnTo>
                    <a:pt x="111276" y="340139"/>
                  </a:lnTo>
                  <a:lnTo>
                    <a:pt x="124560" y="344800"/>
                  </a:lnTo>
                  <a:lnTo>
                    <a:pt x="138305" y="348406"/>
                  </a:lnTo>
                  <a:lnTo>
                    <a:pt x="152463" y="350909"/>
                  </a:lnTo>
                  <a:lnTo>
                    <a:pt x="166987" y="352261"/>
                  </a:lnTo>
                  <a:lnTo>
                    <a:pt x="176250" y="352501"/>
                  </a:lnTo>
                  <a:close/>
                </a:path>
              </a:pathLst>
            </a:custGeom>
            <a:solidFill>
              <a:srgbClr val="00ADEF"/>
            </a:solidFill>
          </p:spPr>
          <p:txBody>
            <a:bodyPr wrap="square" lIns="0" tIns="0" rIns="0" bIns="0" rtlCol="0">
              <a:noAutofit/>
            </a:bodyPr>
            <a:lstStyle/>
            <a:p>
              <a:endParaRPr/>
            </a:p>
          </p:txBody>
        </p:sp>
        <p:sp>
          <p:nvSpPr>
            <p:cNvPr id="150" name="object 150"/>
            <p:cNvSpPr/>
            <p:nvPr/>
          </p:nvSpPr>
          <p:spPr>
            <a:xfrm>
              <a:off x="10462253" y="7488001"/>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78" name="object 78"/>
            <p:cNvSpPr txBox="1"/>
            <p:nvPr/>
          </p:nvSpPr>
          <p:spPr>
            <a:xfrm>
              <a:off x="6107116" y="531362"/>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X</a:t>
              </a:r>
              <a:endParaRPr sz="2000" dirty="0">
                <a:latin typeface="Malgun Gothic"/>
                <a:cs typeface="Malgun Gothic"/>
              </a:endParaRPr>
            </a:p>
          </p:txBody>
        </p:sp>
        <p:sp>
          <p:nvSpPr>
            <p:cNvPr id="74" name="object 74"/>
            <p:cNvSpPr txBox="1"/>
            <p:nvPr/>
          </p:nvSpPr>
          <p:spPr>
            <a:xfrm>
              <a:off x="6471916" y="779943"/>
              <a:ext cx="678184" cy="185983"/>
            </a:xfrm>
            <a:prstGeom prst="rect">
              <a:avLst/>
            </a:prstGeom>
          </p:spPr>
          <p:txBody>
            <a:bodyPr wrap="square" lIns="0" tIns="6635" rIns="0" bIns="0" rtlCol="0">
              <a:noAutofit/>
            </a:bodyPr>
            <a:lstStyle/>
            <a:p>
              <a:pPr marL="12700">
                <a:lnSpc>
                  <a:spcPts val="1045"/>
                </a:lnSpc>
              </a:pPr>
              <a:r>
                <a:rPr lang="es-ES" sz="900" spc="32" dirty="0">
                  <a:latin typeface="Malgun Gothic"/>
                  <a:cs typeface="Malgun Gothic"/>
                </a:rPr>
                <a:t>Ef 1:7</a:t>
              </a:r>
              <a:endParaRPr lang="es-ES" sz="900" dirty="0">
                <a:latin typeface="Malgun Gothic"/>
                <a:cs typeface="Malgun Gothic"/>
              </a:endParaRPr>
            </a:p>
          </p:txBody>
        </p:sp>
        <p:sp>
          <p:nvSpPr>
            <p:cNvPr id="71" name="object 71"/>
            <p:cNvSpPr txBox="1"/>
            <p:nvPr/>
          </p:nvSpPr>
          <p:spPr>
            <a:xfrm>
              <a:off x="473499" y="1752689"/>
              <a:ext cx="220979" cy="279400"/>
            </a:xfrm>
            <a:prstGeom prst="rect">
              <a:avLst/>
            </a:prstGeom>
          </p:spPr>
          <p:txBody>
            <a:bodyPr wrap="square" lIns="0" tIns="13906" rIns="0" bIns="0" rtlCol="0">
              <a:noAutofit/>
            </a:bodyPr>
            <a:lstStyle/>
            <a:p>
              <a:pPr marL="12700">
                <a:lnSpc>
                  <a:spcPts val="2190"/>
                </a:lnSpc>
              </a:pPr>
              <a:r>
                <a:rPr lang="es-ES" sz="2000" spc="-759" dirty="0">
                  <a:solidFill>
                    <a:srgbClr val="FFFFFF"/>
                  </a:solidFill>
                  <a:latin typeface="Malgun Gothic"/>
                  <a:cs typeface="Malgun Gothic"/>
                </a:rPr>
                <a:t>D</a:t>
              </a:r>
              <a:endParaRPr sz="2000" dirty="0">
                <a:latin typeface="Malgun Gothic"/>
                <a:cs typeface="Malgun Gothic"/>
              </a:endParaRPr>
            </a:p>
          </p:txBody>
        </p:sp>
        <p:sp>
          <p:nvSpPr>
            <p:cNvPr id="70" name="object 70"/>
            <p:cNvSpPr txBox="1"/>
            <p:nvPr/>
          </p:nvSpPr>
          <p:spPr>
            <a:xfrm>
              <a:off x="838296" y="2001238"/>
              <a:ext cx="596803" cy="186023"/>
            </a:xfrm>
            <a:prstGeom prst="rect">
              <a:avLst/>
            </a:prstGeom>
          </p:spPr>
          <p:txBody>
            <a:bodyPr wrap="square" lIns="0" tIns="6635" rIns="0" bIns="0" rtlCol="0">
              <a:noAutofit/>
            </a:bodyPr>
            <a:lstStyle/>
            <a:p>
              <a:pPr marL="12700">
                <a:lnSpc>
                  <a:spcPts val="1045"/>
                </a:lnSpc>
              </a:pPr>
              <a:r>
                <a:rPr lang="es-ES" sz="900" spc="23" dirty="0">
                  <a:latin typeface="Malgun Gothic"/>
                  <a:cs typeface="Malgun Gothic"/>
                </a:rPr>
                <a:t>Éx 12:13</a:t>
              </a:r>
              <a:endParaRPr lang="es-ES" sz="900" dirty="0">
                <a:latin typeface="Malgun Gothic"/>
                <a:cs typeface="Malgun Gothic"/>
              </a:endParaRPr>
            </a:p>
          </p:txBody>
        </p:sp>
        <p:sp>
          <p:nvSpPr>
            <p:cNvPr id="69" name="object 69"/>
            <p:cNvSpPr txBox="1"/>
            <p:nvPr/>
          </p:nvSpPr>
          <p:spPr>
            <a:xfrm>
              <a:off x="6107116" y="2306163"/>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J</a:t>
              </a:r>
              <a:endParaRPr sz="2000" dirty="0">
                <a:latin typeface="Malgun Gothic"/>
                <a:cs typeface="Malgun Gothic"/>
              </a:endParaRPr>
            </a:p>
          </p:txBody>
        </p:sp>
        <p:sp>
          <p:nvSpPr>
            <p:cNvPr id="68" name="object 68"/>
            <p:cNvSpPr txBox="1"/>
            <p:nvPr/>
          </p:nvSpPr>
          <p:spPr>
            <a:xfrm>
              <a:off x="6471916" y="2554793"/>
              <a:ext cx="678184" cy="161141"/>
            </a:xfrm>
            <a:prstGeom prst="rect">
              <a:avLst/>
            </a:prstGeom>
          </p:spPr>
          <p:txBody>
            <a:bodyPr wrap="square" lIns="0" tIns="6635" rIns="0" bIns="0" rtlCol="0">
              <a:noAutofit/>
            </a:bodyPr>
            <a:lstStyle/>
            <a:p>
              <a:pPr marL="12700">
                <a:lnSpc>
                  <a:spcPts val="1045"/>
                </a:lnSpc>
              </a:pPr>
              <a:r>
                <a:rPr lang="es-ES" sz="900" spc="32" dirty="0">
                  <a:latin typeface="Malgun Gothic"/>
                  <a:cs typeface="Malgun Gothic"/>
                </a:rPr>
                <a:t>Col 1:6</a:t>
              </a:r>
              <a:endParaRPr lang="es-ES" sz="900" dirty="0">
                <a:latin typeface="Malgun Gothic"/>
                <a:cs typeface="Malgun Gothic"/>
              </a:endParaRPr>
            </a:p>
          </p:txBody>
        </p:sp>
        <p:sp>
          <p:nvSpPr>
            <p:cNvPr id="67" name="object 67"/>
            <p:cNvSpPr txBox="1"/>
            <p:nvPr/>
          </p:nvSpPr>
          <p:spPr>
            <a:xfrm>
              <a:off x="465450" y="3762863"/>
              <a:ext cx="276230" cy="279400"/>
            </a:xfrm>
            <a:prstGeom prst="rect">
              <a:avLst/>
            </a:prstGeom>
          </p:spPr>
          <p:txBody>
            <a:bodyPr wrap="square" lIns="0" tIns="13906" rIns="0" bIns="0" rtlCol="0">
              <a:noAutofit/>
            </a:bodyPr>
            <a:lstStyle/>
            <a:p>
              <a:pPr marL="12700">
                <a:lnSpc>
                  <a:spcPts val="2190"/>
                </a:lnSpc>
              </a:pPr>
              <a:r>
                <a:rPr lang="es-ES" sz="2000" spc="-759" dirty="0">
                  <a:solidFill>
                    <a:srgbClr val="FFFFFF"/>
                  </a:solidFill>
                  <a:latin typeface="Malgun Gothic"/>
                  <a:cs typeface="Malgun Gothic"/>
                </a:rPr>
                <a:t>L</a:t>
              </a:r>
              <a:endParaRPr sz="2000" dirty="0">
                <a:latin typeface="Malgun Gothic"/>
                <a:cs typeface="Malgun Gothic"/>
              </a:endParaRPr>
            </a:p>
          </p:txBody>
        </p:sp>
        <p:sp>
          <p:nvSpPr>
            <p:cNvPr id="66" name="object 66"/>
            <p:cNvSpPr txBox="1"/>
            <p:nvPr/>
          </p:nvSpPr>
          <p:spPr>
            <a:xfrm>
              <a:off x="838297" y="4011433"/>
              <a:ext cx="596802" cy="162442"/>
            </a:xfrm>
            <a:prstGeom prst="rect">
              <a:avLst/>
            </a:prstGeom>
          </p:spPr>
          <p:txBody>
            <a:bodyPr wrap="square" lIns="0" tIns="6635" rIns="0" bIns="0" rtlCol="0">
              <a:noAutofit/>
            </a:bodyPr>
            <a:lstStyle/>
            <a:p>
              <a:pPr marL="12700">
                <a:lnSpc>
                  <a:spcPts val="1045"/>
                </a:lnSpc>
              </a:pPr>
              <a:r>
                <a:rPr lang="es-ES" sz="900" spc="15" dirty="0">
                  <a:latin typeface="Malgun Gothic"/>
                  <a:cs typeface="Malgun Gothic"/>
                </a:rPr>
                <a:t>1Co 5:7</a:t>
              </a:r>
              <a:endParaRPr lang="es-ES" sz="900" dirty="0">
                <a:latin typeface="Malgun Gothic"/>
                <a:cs typeface="Malgun Gothic"/>
              </a:endParaRPr>
            </a:p>
          </p:txBody>
        </p:sp>
        <p:sp>
          <p:nvSpPr>
            <p:cNvPr id="65" name="object 65"/>
            <p:cNvSpPr txBox="1"/>
            <p:nvPr/>
          </p:nvSpPr>
          <p:spPr>
            <a:xfrm>
              <a:off x="6107116" y="4077362"/>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V</a:t>
              </a:r>
              <a:endParaRPr sz="2000" dirty="0">
                <a:latin typeface="Malgun Gothic"/>
                <a:cs typeface="Malgun Gothic"/>
              </a:endParaRPr>
            </a:p>
          </p:txBody>
        </p:sp>
        <p:sp>
          <p:nvSpPr>
            <p:cNvPr id="64" name="object 64"/>
            <p:cNvSpPr txBox="1"/>
            <p:nvPr/>
          </p:nvSpPr>
          <p:spPr>
            <a:xfrm>
              <a:off x="6471916" y="4325986"/>
              <a:ext cx="660404" cy="146953"/>
            </a:xfrm>
            <a:prstGeom prst="rect">
              <a:avLst/>
            </a:prstGeom>
          </p:spPr>
          <p:txBody>
            <a:bodyPr wrap="square" lIns="0" tIns="6635" rIns="0" bIns="0" rtlCol="0">
              <a:noAutofit/>
            </a:bodyPr>
            <a:lstStyle/>
            <a:p>
              <a:pPr marL="12700">
                <a:lnSpc>
                  <a:spcPts val="1045"/>
                </a:lnSpc>
              </a:pPr>
              <a:r>
                <a:rPr lang="es-ES" sz="900" spc="12" dirty="0">
                  <a:latin typeface="Malgun Gothic"/>
                  <a:cs typeface="Malgun Gothic"/>
                </a:rPr>
                <a:t>1P 1:19</a:t>
              </a:r>
              <a:endParaRPr lang="es-ES" sz="900" dirty="0">
                <a:latin typeface="Malgun Gothic"/>
                <a:cs typeface="Malgun Gothic"/>
              </a:endParaRPr>
            </a:p>
          </p:txBody>
        </p:sp>
        <p:sp>
          <p:nvSpPr>
            <p:cNvPr id="63" name="object 63"/>
            <p:cNvSpPr txBox="1"/>
            <p:nvPr/>
          </p:nvSpPr>
          <p:spPr>
            <a:xfrm>
              <a:off x="444500" y="5787362"/>
              <a:ext cx="228600" cy="279400"/>
            </a:xfrm>
            <a:prstGeom prst="rect">
              <a:avLst/>
            </a:prstGeom>
          </p:spPr>
          <p:txBody>
            <a:bodyPr wrap="square" lIns="0" tIns="13906" rIns="0" bIns="0" rtlCol="0">
              <a:noAutofit/>
            </a:bodyPr>
            <a:lstStyle/>
            <a:p>
              <a:pPr marL="12700">
                <a:lnSpc>
                  <a:spcPts val="2190"/>
                </a:lnSpc>
              </a:pPr>
              <a:r>
                <a:rPr lang="es-ES" sz="2000" spc="-700" dirty="0">
                  <a:solidFill>
                    <a:srgbClr val="FFFFFF"/>
                  </a:solidFill>
                  <a:latin typeface="Malgun Gothic"/>
                  <a:cs typeface="Malgun Gothic"/>
                </a:rPr>
                <a:t>M</a:t>
              </a:r>
              <a:endParaRPr sz="2000" dirty="0">
                <a:latin typeface="Malgun Gothic"/>
                <a:cs typeface="Malgun Gothic"/>
              </a:endParaRPr>
            </a:p>
          </p:txBody>
        </p:sp>
        <p:sp>
          <p:nvSpPr>
            <p:cNvPr id="62" name="object 62"/>
            <p:cNvSpPr txBox="1"/>
            <p:nvPr/>
          </p:nvSpPr>
          <p:spPr>
            <a:xfrm>
              <a:off x="6107116" y="5877362"/>
              <a:ext cx="220472" cy="279400"/>
            </a:xfrm>
            <a:prstGeom prst="rect">
              <a:avLst/>
            </a:prstGeom>
          </p:spPr>
          <p:txBody>
            <a:bodyPr wrap="square" lIns="0" tIns="13906" rIns="0" bIns="0" rtlCol="0">
              <a:noAutofit/>
            </a:bodyPr>
            <a:lstStyle/>
            <a:p>
              <a:pPr marL="12700">
                <a:lnSpc>
                  <a:spcPts val="2190"/>
                </a:lnSpc>
              </a:pPr>
              <a:r>
                <a:rPr lang="es-ES" sz="2000" spc="-779" dirty="0">
                  <a:solidFill>
                    <a:srgbClr val="FFFFFF"/>
                  </a:solidFill>
                  <a:latin typeface="Malgun Gothic"/>
                  <a:cs typeface="Malgun Gothic"/>
                </a:rPr>
                <a:t>S</a:t>
              </a:r>
              <a:endParaRPr sz="2000" dirty="0">
                <a:latin typeface="Malgun Gothic"/>
                <a:cs typeface="Malgun Gothic"/>
              </a:endParaRPr>
            </a:p>
          </p:txBody>
        </p:sp>
        <p:sp>
          <p:nvSpPr>
            <p:cNvPr id="61" name="object 61"/>
            <p:cNvSpPr txBox="1"/>
            <p:nvPr/>
          </p:nvSpPr>
          <p:spPr>
            <a:xfrm>
              <a:off x="838297" y="6035915"/>
              <a:ext cx="596802" cy="170560"/>
            </a:xfrm>
            <a:prstGeom prst="rect">
              <a:avLst/>
            </a:prstGeom>
          </p:spPr>
          <p:txBody>
            <a:bodyPr wrap="square" lIns="0" tIns="6635" rIns="0" bIns="0" rtlCol="0">
              <a:noAutofit/>
            </a:bodyPr>
            <a:lstStyle/>
            <a:p>
              <a:pPr marL="12700">
                <a:lnSpc>
                  <a:spcPts val="1045"/>
                </a:lnSpc>
              </a:pPr>
              <a:r>
                <a:rPr lang="es-ES" sz="900" spc="15" dirty="0">
                  <a:latin typeface="Malgun Gothic"/>
                  <a:cs typeface="Malgun Gothic"/>
                </a:rPr>
                <a:t>1Co 5:8</a:t>
              </a:r>
              <a:endParaRPr lang="es-ES" sz="900" dirty="0">
                <a:latin typeface="Malgun Gothic"/>
                <a:cs typeface="Malgun Gothic"/>
              </a:endParaRPr>
            </a:p>
          </p:txBody>
        </p:sp>
        <p:sp>
          <p:nvSpPr>
            <p:cNvPr id="60" name="object 60"/>
            <p:cNvSpPr txBox="1"/>
            <p:nvPr/>
          </p:nvSpPr>
          <p:spPr>
            <a:xfrm>
              <a:off x="6471916" y="6125982"/>
              <a:ext cx="809040" cy="162397"/>
            </a:xfrm>
            <a:prstGeom prst="rect">
              <a:avLst/>
            </a:prstGeom>
          </p:spPr>
          <p:txBody>
            <a:bodyPr wrap="square" lIns="0" tIns="6635" rIns="0" bIns="0" rtlCol="0">
              <a:noAutofit/>
            </a:bodyPr>
            <a:lstStyle/>
            <a:p>
              <a:pPr marL="12700">
                <a:lnSpc>
                  <a:spcPts val="1045"/>
                </a:lnSpc>
              </a:pPr>
              <a:r>
                <a:rPr lang="es-ES" sz="900" spc="12" dirty="0">
                  <a:latin typeface="Malgun Gothic"/>
                  <a:cs typeface="Malgun Gothic"/>
                </a:rPr>
                <a:t>1P 1:20</a:t>
              </a:r>
              <a:endParaRPr lang="es-ES" sz="900" dirty="0">
                <a:latin typeface="Malgun Gothic"/>
                <a:cs typeface="Malgun Gothic"/>
              </a:endParaRPr>
            </a:p>
          </p:txBody>
        </p:sp>
        <p:sp>
          <p:nvSpPr>
            <p:cNvPr id="59" name="object 59"/>
            <p:cNvSpPr txBox="1"/>
            <p:nvPr/>
          </p:nvSpPr>
          <p:spPr>
            <a:xfrm>
              <a:off x="190146" y="7594199"/>
              <a:ext cx="171450" cy="152400"/>
            </a:xfrm>
            <a:prstGeom prst="rect">
              <a:avLst/>
            </a:prstGeom>
          </p:spPr>
          <p:txBody>
            <a:bodyPr wrap="square" lIns="0" tIns="6985" rIns="0" bIns="0" rtlCol="0">
              <a:noAutofit/>
            </a:bodyPr>
            <a:lstStyle/>
            <a:p>
              <a:pPr marL="12700">
                <a:lnSpc>
                  <a:spcPts val="1100"/>
                </a:lnSpc>
              </a:pPr>
              <a:r>
                <a:rPr lang="es-ES" sz="1000" dirty="0">
                  <a:latin typeface="Times New Roman"/>
                  <a:cs typeface="Times New Roman"/>
                </a:rPr>
                <a:t>78</a:t>
              </a:r>
              <a:endParaRPr sz="1000" dirty="0">
                <a:latin typeface="Times New Roman"/>
                <a:cs typeface="Times New Roman"/>
              </a:endParaRPr>
            </a:p>
          </p:txBody>
        </p:sp>
        <p:sp>
          <p:nvSpPr>
            <p:cNvPr id="58" name="object 58"/>
            <p:cNvSpPr txBox="1"/>
            <p:nvPr/>
          </p:nvSpPr>
          <p:spPr>
            <a:xfrm>
              <a:off x="10579100" y="7603095"/>
              <a:ext cx="171450" cy="152400"/>
            </a:xfrm>
            <a:prstGeom prst="rect">
              <a:avLst/>
            </a:prstGeom>
          </p:spPr>
          <p:txBody>
            <a:bodyPr wrap="square" lIns="0" tIns="6762" rIns="0" bIns="0" rtlCol="0">
              <a:noAutofit/>
            </a:bodyPr>
            <a:lstStyle/>
            <a:p>
              <a:pPr marL="12700">
                <a:lnSpc>
                  <a:spcPts val="1065"/>
                </a:lnSpc>
              </a:pPr>
              <a:r>
                <a:rPr lang="es-ES" sz="1000" dirty="0">
                  <a:latin typeface="Times New Roman"/>
                  <a:cs typeface="Times New Roman"/>
                </a:rPr>
                <a:t>79</a:t>
              </a:r>
              <a:endParaRPr sz="1000" dirty="0">
                <a:latin typeface="Times New Roman"/>
                <a:cs typeface="Times New Roman"/>
              </a:endParaRPr>
            </a:p>
          </p:txBody>
        </p:sp>
        <p:sp>
          <p:nvSpPr>
            <p:cNvPr id="57" name="object 57"/>
            <p:cNvSpPr txBox="1"/>
            <p:nvPr/>
          </p:nvSpPr>
          <p:spPr>
            <a:xfrm>
              <a:off x="6382515" y="893069"/>
              <a:ext cx="1685798" cy="152400"/>
            </a:xfrm>
            <a:prstGeom prst="rect">
              <a:avLst/>
            </a:prstGeom>
          </p:spPr>
          <p:txBody>
            <a:bodyPr wrap="square" lIns="0" tIns="0" rIns="0" bIns="0" rtlCol="0">
              <a:noAutofit/>
            </a:bodyPr>
            <a:lstStyle/>
            <a:p>
              <a:pPr marL="25400">
                <a:lnSpc>
                  <a:spcPts val="1000"/>
                </a:lnSpc>
              </a:pPr>
              <a:endParaRPr sz="1000"/>
            </a:p>
          </p:txBody>
        </p:sp>
        <p:sp>
          <p:nvSpPr>
            <p:cNvPr id="56" name="object 56"/>
            <p:cNvSpPr txBox="1"/>
            <p:nvPr/>
          </p:nvSpPr>
          <p:spPr>
            <a:xfrm>
              <a:off x="8598010" y="893069"/>
              <a:ext cx="1685798" cy="152400"/>
            </a:xfrm>
            <a:prstGeom prst="rect">
              <a:avLst/>
            </a:prstGeom>
          </p:spPr>
          <p:txBody>
            <a:bodyPr wrap="square" lIns="0" tIns="0" rIns="0" bIns="0" rtlCol="0">
              <a:noAutofit/>
            </a:bodyPr>
            <a:lstStyle/>
            <a:p>
              <a:pPr marL="25400">
                <a:lnSpc>
                  <a:spcPts val="1000"/>
                </a:lnSpc>
              </a:pPr>
              <a:endParaRPr sz="1000"/>
            </a:p>
          </p:txBody>
        </p:sp>
        <p:sp>
          <p:nvSpPr>
            <p:cNvPr id="55" name="object 55"/>
            <p:cNvSpPr txBox="1"/>
            <p:nvPr/>
          </p:nvSpPr>
          <p:spPr>
            <a:xfrm>
              <a:off x="6382515" y="1150231"/>
              <a:ext cx="1685798" cy="152400"/>
            </a:xfrm>
            <a:prstGeom prst="rect">
              <a:avLst/>
            </a:prstGeom>
          </p:spPr>
          <p:txBody>
            <a:bodyPr wrap="square" lIns="0" tIns="0" rIns="0" bIns="0" rtlCol="0">
              <a:noAutofit/>
            </a:bodyPr>
            <a:lstStyle/>
            <a:p>
              <a:pPr marL="25400">
                <a:lnSpc>
                  <a:spcPts val="1000"/>
                </a:lnSpc>
              </a:pPr>
              <a:endParaRPr sz="1000"/>
            </a:p>
          </p:txBody>
        </p:sp>
        <p:sp>
          <p:nvSpPr>
            <p:cNvPr id="54" name="object 54"/>
            <p:cNvSpPr txBox="1"/>
            <p:nvPr/>
          </p:nvSpPr>
          <p:spPr>
            <a:xfrm>
              <a:off x="8598010" y="1150231"/>
              <a:ext cx="1685798" cy="152400"/>
            </a:xfrm>
            <a:prstGeom prst="rect">
              <a:avLst/>
            </a:prstGeom>
          </p:spPr>
          <p:txBody>
            <a:bodyPr wrap="square" lIns="0" tIns="0" rIns="0" bIns="0" rtlCol="0">
              <a:noAutofit/>
            </a:bodyPr>
            <a:lstStyle/>
            <a:p>
              <a:pPr marL="25400">
                <a:lnSpc>
                  <a:spcPts val="1000"/>
                </a:lnSpc>
              </a:pPr>
              <a:endParaRPr sz="1000"/>
            </a:p>
          </p:txBody>
        </p:sp>
        <p:sp>
          <p:nvSpPr>
            <p:cNvPr id="53" name="object 53"/>
            <p:cNvSpPr txBox="1"/>
            <p:nvPr/>
          </p:nvSpPr>
          <p:spPr>
            <a:xfrm>
              <a:off x="6382515" y="1418330"/>
              <a:ext cx="1685798" cy="152400"/>
            </a:xfrm>
            <a:prstGeom prst="rect">
              <a:avLst/>
            </a:prstGeom>
          </p:spPr>
          <p:txBody>
            <a:bodyPr wrap="square" lIns="0" tIns="0" rIns="0" bIns="0" rtlCol="0">
              <a:noAutofit/>
            </a:bodyPr>
            <a:lstStyle/>
            <a:p>
              <a:pPr marL="25400">
                <a:lnSpc>
                  <a:spcPts val="1000"/>
                </a:lnSpc>
              </a:pPr>
              <a:endParaRPr sz="1000"/>
            </a:p>
          </p:txBody>
        </p:sp>
        <p:sp>
          <p:nvSpPr>
            <p:cNvPr id="52" name="object 52"/>
            <p:cNvSpPr txBox="1"/>
            <p:nvPr/>
          </p:nvSpPr>
          <p:spPr>
            <a:xfrm>
              <a:off x="8598010" y="1418330"/>
              <a:ext cx="1685798" cy="152400"/>
            </a:xfrm>
            <a:prstGeom prst="rect">
              <a:avLst/>
            </a:prstGeom>
          </p:spPr>
          <p:txBody>
            <a:bodyPr wrap="square" lIns="0" tIns="0" rIns="0" bIns="0" rtlCol="0">
              <a:noAutofit/>
            </a:bodyPr>
            <a:lstStyle/>
            <a:p>
              <a:pPr marL="25400">
                <a:lnSpc>
                  <a:spcPts val="1000"/>
                </a:lnSpc>
              </a:pPr>
              <a:endParaRPr sz="1000"/>
            </a:p>
          </p:txBody>
        </p:sp>
        <p:sp>
          <p:nvSpPr>
            <p:cNvPr id="51" name="object 51"/>
            <p:cNvSpPr txBox="1"/>
            <p:nvPr/>
          </p:nvSpPr>
          <p:spPr>
            <a:xfrm>
              <a:off x="6382515" y="1675494"/>
              <a:ext cx="1685798" cy="152400"/>
            </a:xfrm>
            <a:prstGeom prst="rect">
              <a:avLst/>
            </a:prstGeom>
          </p:spPr>
          <p:txBody>
            <a:bodyPr wrap="square" lIns="0" tIns="0" rIns="0" bIns="0" rtlCol="0">
              <a:noAutofit/>
            </a:bodyPr>
            <a:lstStyle/>
            <a:p>
              <a:pPr marL="25400">
                <a:lnSpc>
                  <a:spcPts val="1000"/>
                </a:lnSpc>
              </a:pPr>
              <a:endParaRPr sz="1000"/>
            </a:p>
          </p:txBody>
        </p:sp>
        <p:sp>
          <p:nvSpPr>
            <p:cNvPr id="50" name="object 50"/>
            <p:cNvSpPr txBox="1"/>
            <p:nvPr/>
          </p:nvSpPr>
          <p:spPr>
            <a:xfrm>
              <a:off x="8598010" y="1675494"/>
              <a:ext cx="1685798" cy="152400"/>
            </a:xfrm>
            <a:prstGeom prst="rect">
              <a:avLst/>
            </a:prstGeom>
          </p:spPr>
          <p:txBody>
            <a:bodyPr wrap="square" lIns="0" tIns="0" rIns="0" bIns="0" rtlCol="0">
              <a:noAutofit/>
            </a:bodyPr>
            <a:lstStyle/>
            <a:p>
              <a:pPr marL="25400">
                <a:lnSpc>
                  <a:spcPts val="1000"/>
                </a:lnSpc>
              </a:pPr>
              <a:endParaRPr sz="1000"/>
            </a:p>
          </p:txBody>
        </p:sp>
        <p:sp>
          <p:nvSpPr>
            <p:cNvPr id="49" name="object 49"/>
            <p:cNvSpPr txBox="1"/>
            <p:nvPr/>
          </p:nvSpPr>
          <p:spPr>
            <a:xfrm>
              <a:off x="748899" y="2114396"/>
              <a:ext cx="1685798" cy="152400"/>
            </a:xfrm>
            <a:prstGeom prst="rect">
              <a:avLst/>
            </a:prstGeom>
          </p:spPr>
          <p:txBody>
            <a:bodyPr wrap="square" lIns="0" tIns="0" rIns="0" bIns="0" rtlCol="0">
              <a:noAutofit/>
            </a:bodyPr>
            <a:lstStyle/>
            <a:p>
              <a:pPr marL="25400">
                <a:lnSpc>
                  <a:spcPts val="1000"/>
                </a:lnSpc>
              </a:pPr>
              <a:endParaRPr sz="1000"/>
            </a:p>
          </p:txBody>
        </p:sp>
        <p:sp>
          <p:nvSpPr>
            <p:cNvPr id="48" name="object 48"/>
            <p:cNvSpPr txBox="1"/>
            <p:nvPr/>
          </p:nvSpPr>
          <p:spPr>
            <a:xfrm>
              <a:off x="2964394" y="2114396"/>
              <a:ext cx="1685798" cy="152400"/>
            </a:xfrm>
            <a:prstGeom prst="rect">
              <a:avLst/>
            </a:prstGeom>
          </p:spPr>
          <p:txBody>
            <a:bodyPr wrap="square" lIns="0" tIns="0" rIns="0" bIns="0" rtlCol="0">
              <a:noAutofit/>
            </a:bodyPr>
            <a:lstStyle/>
            <a:p>
              <a:pPr marL="25400">
                <a:lnSpc>
                  <a:spcPts val="1000"/>
                </a:lnSpc>
              </a:pPr>
              <a:endParaRPr sz="1000"/>
            </a:p>
          </p:txBody>
        </p:sp>
        <p:sp>
          <p:nvSpPr>
            <p:cNvPr id="47" name="object 47"/>
            <p:cNvSpPr txBox="1"/>
            <p:nvPr/>
          </p:nvSpPr>
          <p:spPr>
            <a:xfrm>
              <a:off x="748899" y="2371558"/>
              <a:ext cx="1685798" cy="152400"/>
            </a:xfrm>
            <a:prstGeom prst="rect">
              <a:avLst/>
            </a:prstGeom>
          </p:spPr>
          <p:txBody>
            <a:bodyPr wrap="square" lIns="0" tIns="0" rIns="0" bIns="0" rtlCol="0">
              <a:noAutofit/>
            </a:bodyPr>
            <a:lstStyle/>
            <a:p>
              <a:pPr marL="25400">
                <a:lnSpc>
                  <a:spcPts val="1000"/>
                </a:lnSpc>
              </a:pPr>
              <a:endParaRPr sz="1000"/>
            </a:p>
          </p:txBody>
        </p:sp>
        <p:sp>
          <p:nvSpPr>
            <p:cNvPr id="46" name="object 46"/>
            <p:cNvSpPr txBox="1"/>
            <p:nvPr/>
          </p:nvSpPr>
          <p:spPr>
            <a:xfrm>
              <a:off x="2964394" y="2371558"/>
              <a:ext cx="1685798" cy="152400"/>
            </a:xfrm>
            <a:prstGeom prst="rect">
              <a:avLst/>
            </a:prstGeom>
          </p:spPr>
          <p:txBody>
            <a:bodyPr wrap="square" lIns="0" tIns="0" rIns="0" bIns="0" rtlCol="0">
              <a:noAutofit/>
            </a:bodyPr>
            <a:lstStyle/>
            <a:p>
              <a:pPr marL="25400">
                <a:lnSpc>
                  <a:spcPts val="1000"/>
                </a:lnSpc>
              </a:pPr>
              <a:endParaRPr sz="1000"/>
            </a:p>
          </p:txBody>
        </p:sp>
        <p:sp>
          <p:nvSpPr>
            <p:cNvPr id="45" name="object 45"/>
            <p:cNvSpPr txBox="1"/>
            <p:nvPr/>
          </p:nvSpPr>
          <p:spPr>
            <a:xfrm>
              <a:off x="6382515" y="2667868"/>
              <a:ext cx="1685798" cy="152400"/>
            </a:xfrm>
            <a:prstGeom prst="rect">
              <a:avLst/>
            </a:prstGeom>
          </p:spPr>
          <p:txBody>
            <a:bodyPr wrap="square" lIns="0" tIns="0" rIns="0" bIns="0" rtlCol="0">
              <a:noAutofit/>
            </a:bodyPr>
            <a:lstStyle/>
            <a:p>
              <a:pPr marL="25400">
                <a:lnSpc>
                  <a:spcPts val="1000"/>
                </a:lnSpc>
              </a:pPr>
              <a:endParaRPr sz="1000"/>
            </a:p>
          </p:txBody>
        </p:sp>
        <p:sp>
          <p:nvSpPr>
            <p:cNvPr id="44" name="object 44"/>
            <p:cNvSpPr txBox="1"/>
            <p:nvPr/>
          </p:nvSpPr>
          <p:spPr>
            <a:xfrm>
              <a:off x="8598010" y="2667868"/>
              <a:ext cx="1685798" cy="152400"/>
            </a:xfrm>
            <a:prstGeom prst="rect">
              <a:avLst/>
            </a:prstGeom>
          </p:spPr>
          <p:txBody>
            <a:bodyPr wrap="square" lIns="0" tIns="0" rIns="0" bIns="0" rtlCol="0">
              <a:noAutofit/>
            </a:bodyPr>
            <a:lstStyle/>
            <a:p>
              <a:pPr marL="25400">
                <a:lnSpc>
                  <a:spcPts val="1000"/>
                </a:lnSpc>
              </a:pPr>
              <a:endParaRPr sz="1000"/>
            </a:p>
          </p:txBody>
        </p:sp>
        <p:sp>
          <p:nvSpPr>
            <p:cNvPr id="43" name="object 43"/>
            <p:cNvSpPr txBox="1"/>
            <p:nvPr/>
          </p:nvSpPr>
          <p:spPr>
            <a:xfrm>
              <a:off x="748899" y="2639658"/>
              <a:ext cx="1685798" cy="152400"/>
            </a:xfrm>
            <a:prstGeom prst="rect">
              <a:avLst/>
            </a:prstGeom>
          </p:spPr>
          <p:txBody>
            <a:bodyPr wrap="square" lIns="0" tIns="0" rIns="0" bIns="0" rtlCol="0">
              <a:noAutofit/>
            </a:bodyPr>
            <a:lstStyle/>
            <a:p>
              <a:pPr marL="25400">
                <a:lnSpc>
                  <a:spcPts val="1000"/>
                </a:lnSpc>
              </a:pPr>
              <a:endParaRPr sz="1000"/>
            </a:p>
          </p:txBody>
        </p:sp>
        <p:sp>
          <p:nvSpPr>
            <p:cNvPr id="42" name="object 42"/>
            <p:cNvSpPr txBox="1"/>
            <p:nvPr/>
          </p:nvSpPr>
          <p:spPr>
            <a:xfrm>
              <a:off x="2964394" y="2639658"/>
              <a:ext cx="1685798" cy="152400"/>
            </a:xfrm>
            <a:prstGeom prst="rect">
              <a:avLst/>
            </a:prstGeom>
          </p:spPr>
          <p:txBody>
            <a:bodyPr wrap="square" lIns="0" tIns="0" rIns="0" bIns="0" rtlCol="0">
              <a:noAutofit/>
            </a:bodyPr>
            <a:lstStyle/>
            <a:p>
              <a:pPr marL="25400">
                <a:lnSpc>
                  <a:spcPts val="1000"/>
                </a:lnSpc>
              </a:pPr>
              <a:endParaRPr sz="1000"/>
            </a:p>
          </p:txBody>
        </p:sp>
        <p:sp>
          <p:nvSpPr>
            <p:cNvPr id="41" name="object 41"/>
            <p:cNvSpPr txBox="1"/>
            <p:nvPr/>
          </p:nvSpPr>
          <p:spPr>
            <a:xfrm>
              <a:off x="6382515" y="2925030"/>
              <a:ext cx="1685798" cy="152400"/>
            </a:xfrm>
            <a:prstGeom prst="rect">
              <a:avLst/>
            </a:prstGeom>
          </p:spPr>
          <p:txBody>
            <a:bodyPr wrap="square" lIns="0" tIns="0" rIns="0" bIns="0" rtlCol="0">
              <a:noAutofit/>
            </a:bodyPr>
            <a:lstStyle/>
            <a:p>
              <a:pPr marL="25400">
                <a:lnSpc>
                  <a:spcPts val="1000"/>
                </a:lnSpc>
              </a:pPr>
              <a:endParaRPr sz="1000"/>
            </a:p>
          </p:txBody>
        </p:sp>
        <p:sp>
          <p:nvSpPr>
            <p:cNvPr id="40" name="object 40"/>
            <p:cNvSpPr txBox="1"/>
            <p:nvPr/>
          </p:nvSpPr>
          <p:spPr>
            <a:xfrm>
              <a:off x="8598010" y="2925030"/>
              <a:ext cx="1685798" cy="152400"/>
            </a:xfrm>
            <a:prstGeom prst="rect">
              <a:avLst/>
            </a:prstGeom>
          </p:spPr>
          <p:txBody>
            <a:bodyPr wrap="square" lIns="0" tIns="0" rIns="0" bIns="0" rtlCol="0">
              <a:noAutofit/>
            </a:bodyPr>
            <a:lstStyle/>
            <a:p>
              <a:pPr marL="25400">
                <a:lnSpc>
                  <a:spcPts val="1000"/>
                </a:lnSpc>
              </a:pPr>
              <a:endParaRPr sz="1000"/>
            </a:p>
          </p:txBody>
        </p:sp>
        <p:sp>
          <p:nvSpPr>
            <p:cNvPr id="39" name="object 39"/>
            <p:cNvSpPr txBox="1"/>
            <p:nvPr/>
          </p:nvSpPr>
          <p:spPr>
            <a:xfrm>
              <a:off x="748899" y="2896820"/>
              <a:ext cx="1685798" cy="152400"/>
            </a:xfrm>
            <a:prstGeom prst="rect">
              <a:avLst/>
            </a:prstGeom>
          </p:spPr>
          <p:txBody>
            <a:bodyPr wrap="square" lIns="0" tIns="0" rIns="0" bIns="0" rtlCol="0">
              <a:noAutofit/>
            </a:bodyPr>
            <a:lstStyle/>
            <a:p>
              <a:pPr marL="25400">
                <a:lnSpc>
                  <a:spcPts val="1000"/>
                </a:lnSpc>
              </a:pPr>
              <a:endParaRPr sz="1000"/>
            </a:p>
          </p:txBody>
        </p:sp>
        <p:sp>
          <p:nvSpPr>
            <p:cNvPr id="38" name="object 38"/>
            <p:cNvSpPr txBox="1"/>
            <p:nvPr/>
          </p:nvSpPr>
          <p:spPr>
            <a:xfrm>
              <a:off x="2964394" y="2896820"/>
              <a:ext cx="1685798" cy="152400"/>
            </a:xfrm>
            <a:prstGeom prst="rect">
              <a:avLst/>
            </a:prstGeom>
          </p:spPr>
          <p:txBody>
            <a:bodyPr wrap="square" lIns="0" tIns="0" rIns="0" bIns="0" rtlCol="0">
              <a:noAutofit/>
            </a:bodyPr>
            <a:lstStyle/>
            <a:p>
              <a:pPr marL="25400">
                <a:lnSpc>
                  <a:spcPts val="1000"/>
                </a:lnSpc>
              </a:pPr>
              <a:endParaRPr sz="1000"/>
            </a:p>
          </p:txBody>
        </p:sp>
        <p:sp>
          <p:nvSpPr>
            <p:cNvPr id="37" name="object 37"/>
            <p:cNvSpPr txBox="1"/>
            <p:nvPr/>
          </p:nvSpPr>
          <p:spPr>
            <a:xfrm>
              <a:off x="6382515" y="3193131"/>
              <a:ext cx="1685798" cy="152400"/>
            </a:xfrm>
            <a:prstGeom prst="rect">
              <a:avLst/>
            </a:prstGeom>
          </p:spPr>
          <p:txBody>
            <a:bodyPr wrap="square" lIns="0" tIns="0" rIns="0" bIns="0" rtlCol="0">
              <a:noAutofit/>
            </a:bodyPr>
            <a:lstStyle/>
            <a:p>
              <a:pPr marL="25400">
                <a:lnSpc>
                  <a:spcPts val="1000"/>
                </a:lnSpc>
              </a:pPr>
              <a:endParaRPr sz="1000"/>
            </a:p>
          </p:txBody>
        </p:sp>
        <p:sp>
          <p:nvSpPr>
            <p:cNvPr id="36" name="object 36"/>
            <p:cNvSpPr txBox="1"/>
            <p:nvPr/>
          </p:nvSpPr>
          <p:spPr>
            <a:xfrm>
              <a:off x="8598010" y="3193131"/>
              <a:ext cx="1685798" cy="152400"/>
            </a:xfrm>
            <a:prstGeom prst="rect">
              <a:avLst/>
            </a:prstGeom>
          </p:spPr>
          <p:txBody>
            <a:bodyPr wrap="square" lIns="0" tIns="0" rIns="0" bIns="0" rtlCol="0">
              <a:noAutofit/>
            </a:bodyPr>
            <a:lstStyle/>
            <a:p>
              <a:pPr marL="25400">
                <a:lnSpc>
                  <a:spcPts val="1000"/>
                </a:lnSpc>
              </a:pPr>
              <a:endParaRPr sz="1000"/>
            </a:p>
          </p:txBody>
        </p:sp>
        <p:sp>
          <p:nvSpPr>
            <p:cNvPr id="35" name="object 35"/>
            <p:cNvSpPr txBox="1"/>
            <p:nvPr/>
          </p:nvSpPr>
          <p:spPr>
            <a:xfrm>
              <a:off x="6382515" y="3450294"/>
              <a:ext cx="1685798" cy="152400"/>
            </a:xfrm>
            <a:prstGeom prst="rect">
              <a:avLst/>
            </a:prstGeom>
          </p:spPr>
          <p:txBody>
            <a:bodyPr wrap="square" lIns="0" tIns="0" rIns="0" bIns="0" rtlCol="0">
              <a:noAutofit/>
            </a:bodyPr>
            <a:lstStyle/>
            <a:p>
              <a:pPr marL="25400">
                <a:lnSpc>
                  <a:spcPts val="1000"/>
                </a:lnSpc>
              </a:pPr>
              <a:endParaRPr sz="1000"/>
            </a:p>
          </p:txBody>
        </p:sp>
        <p:sp>
          <p:nvSpPr>
            <p:cNvPr id="34" name="object 34"/>
            <p:cNvSpPr txBox="1"/>
            <p:nvPr/>
          </p:nvSpPr>
          <p:spPr>
            <a:xfrm>
              <a:off x="8598010" y="3450294"/>
              <a:ext cx="1685798" cy="152400"/>
            </a:xfrm>
            <a:prstGeom prst="rect">
              <a:avLst/>
            </a:prstGeom>
          </p:spPr>
          <p:txBody>
            <a:bodyPr wrap="square" lIns="0" tIns="0" rIns="0" bIns="0" rtlCol="0">
              <a:noAutofit/>
            </a:bodyPr>
            <a:lstStyle/>
            <a:p>
              <a:pPr marL="25400">
                <a:lnSpc>
                  <a:spcPts val="1000"/>
                </a:lnSpc>
              </a:pPr>
              <a:endParaRPr sz="1000"/>
            </a:p>
          </p:txBody>
        </p:sp>
        <p:sp>
          <p:nvSpPr>
            <p:cNvPr id="33" name="object 33"/>
            <p:cNvSpPr txBox="1"/>
            <p:nvPr/>
          </p:nvSpPr>
          <p:spPr>
            <a:xfrm>
              <a:off x="748899" y="4124568"/>
              <a:ext cx="1685798" cy="152400"/>
            </a:xfrm>
            <a:prstGeom prst="rect">
              <a:avLst/>
            </a:prstGeom>
          </p:spPr>
          <p:txBody>
            <a:bodyPr wrap="square" lIns="0" tIns="0" rIns="0" bIns="0" rtlCol="0">
              <a:noAutofit/>
            </a:bodyPr>
            <a:lstStyle/>
            <a:p>
              <a:pPr marL="25400">
                <a:lnSpc>
                  <a:spcPts val="1000"/>
                </a:lnSpc>
              </a:pPr>
              <a:endParaRPr sz="1000"/>
            </a:p>
          </p:txBody>
        </p:sp>
        <p:sp>
          <p:nvSpPr>
            <p:cNvPr id="32" name="object 32"/>
            <p:cNvSpPr txBox="1"/>
            <p:nvPr/>
          </p:nvSpPr>
          <p:spPr>
            <a:xfrm>
              <a:off x="2964394" y="4124568"/>
              <a:ext cx="1685798" cy="152400"/>
            </a:xfrm>
            <a:prstGeom prst="rect">
              <a:avLst/>
            </a:prstGeom>
          </p:spPr>
          <p:txBody>
            <a:bodyPr wrap="square" lIns="0" tIns="0" rIns="0" bIns="0" rtlCol="0">
              <a:noAutofit/>
            </a:bodyPr>
            <a:lstStyle/>
            <a:p>
              <a:pPr marL="25400">
                <a:lnSpc>
                  <a:spcPts val="1000"/>
                </a:lnSpc>
              </a:pPr>
              <a:endParaRPr sz="1000"/>
            </a:p>
          </p:txBody>
        </p:sp>
        <p:sp>
          <p:nvSpPr>
            <p:cNvPr id="31" name="object 31"/>
            <p:cNvSpPr txBox="1"/>
            <p:nvPr/>
          </p:nvSpPr>
          <p:spPr>
            <a:xfrm>
              <a:off x="748899" y="4381731"/>
              <a:ext cx="1685798" cy="152400"/>
            </a:xfrm>
            <a:prstGeom prst="rect">
              <a:avLst/>
            </a:prstGeom>
          </p:spPr>
          <p:txBody>
            <a:bodyPr wrap="square" lIns="0" tIns="0" rIns="0" bIns="0" rtlCol="0">
              <a:noAutofit/>
            </a:bodyPr>
            <a:lstStyle/>
            <a:p>
              <a:pPr marL="25400">
                <a:lnSpc>
                  <a:spcPts val="1000"/>
                </a:lnSpc>
              </a:pPr>
              <a:endParaRPr sz="1000"/>
            </a:p>
          </p:txBody>
        </p:sp>
        <p:sp>
          <p:nvSpPr>
            <p:cNvPr id="30" name="object 30"/>
            <p:cNvSpPr txBox="1"/>
            <p:nvPr/>
          </p:nvSpPr>
          <p:spPr>
            <a:xfrm>
              <a:off x="2964394" y="4381731"/>
              <a:ext cx="1685798" cy="152400"/>
            </a:xfrm>
            <a:prstGeom prst="rect">
              <a:avLst/>
            </a:prstGeom>
          </p:spPr>
          <p:txBody>
            <a:bodyPr wrap="square" lIns="0" tIns="0" rIns="0" bIns="0" rtlCol="0">
              <a:noAutofit/>
            </a:bodyPr>
            <a:lstStyle/>
            <a:p>
              <a:pPr marL="25400">
                <a:lnSpc>
                  <a:spcPts val="1000"/>
                </a:lnSpc>
              </a:pPr>
              <a:endParaRPr sz="1000"/>
            </a:p>
          </p:txBody>
        </p:sp>
        <p:sp>
          <p:nvSpPr>
            <p:cNvPr id="29" name="object 29"/>
            <p:cNvSpPr txBox="1"/>
            <p:nvPr/>
          </p:nvSpPr>
          <p:spPr>
            <a:xfrm>
              <a:off x="6382515" y="4439069"/>
              <a:ext cx="1685798" cy="152400"/>
            </a:xfrm>
            <a:prstGeom prst="rect">
              <a:avLst/>
            </a:prstGeom>
          </p:spPr>
          <p:txBody>
            <a:bodyPr wrap="square" lIns="0" tIns="0" rIns="0" bIns="0" rtlCol="0">
              <a:noAutofit/>
            </a:bodyPr>
            <a:lstStyle/>
            <a:p>
              <a:pPr marL="25400">
                <a:lnSpc>
                  <a:spcPts val="1000"/>
                </a:lnSpc>
              </a:pPr>
              <a:endParaRPr sz="1000"/>
            </a:p>
          </p:txBody>
        </p:sp>
        <p:sp>
          <p:nvSpPr>
            <p:cNvPr id="28" name="object 28"/>
            <p:cNvSpPr txBox="1"/>
            <p:nvPr/>
          </p:nvSpPr>
          <p:spPr>
            <a:xfrm>
              <a:off x="8598010" y="4439069"/>
              <a:ext cx="1685798" cy="152400"/>
            </a:xfrm>
            <a:prstGeom prst="rect">
              <a:avLst/>
            </a:prstGeom>
          </p:spPr>
          <p:txBody>
            <a:bodyPr wrap="square" lIns="0" tIns="0" rIns="0" bIns="0" rtlCol="0">
              <a:noAutofit/>
            </a:bodyPr>
            <a:lstStyle/>
            <a:p>
              <a:pPr marL="25400">
                <a:lnSpc>
                  <a:spcPts val="1000"/>
                </a:lnSpc>
              </a:pPr>
              <a:endParaRPr sz="1000"/>
            </a:p>
          </p:txBody>
        </p:sp>
        <p:sp>
          <p:nvSpPr>
            <p:cNvPr id="27" name="object 27"/>
            <p:cNvSpPr txBox="1"/>
            <p:nvPr/>
          </p:nvSpPr>
          <p:spPr>
            <a:xfrm>
              <a:off x="748899" y="4649831"/>
              <a:ext cx="1685798" cy="152400"/>
            </a:xfrm>
            <a:prstGeom prst="rect">
              <a:avLst/>
            </a:prstGeom>
          </p:spPr>
          <p:txBody>
            <a:bodyPr wrap="square" lIns="0" tIns="0" rIns="0" bIns="0" rtlCol="0">
              <a:noAutofit/>
            </a:bodyPr>
            <a:lstStyle/>
            <a:p>
              <a:pPr marL="25400">
                <a:lnSpc>
                  <a:spcPts val="1000"/>
                </a:lnSpc>
              </a:pPr>
              <a:endParaRPr sz="1000"/>
            </a:p>
          </p:txBody>
        </p:sp>
        <p:sp>
          <p:nvSpPr>
            <p:cNvPr id="26" name="object 26"/>
            <p:cNvSpPr txBox="1"/>
            <p:nvPr/>
          </p:nvSpPr>
          <p:spPr>
            <a:xfrm>
              <a:off x="2964394" y="4649831"/>
              <a:ext cx="1685798" cy="152400"/>
            </a:xfrm>
            <a:prstGeom prst="rect">
              <a:avLst/>
            </a:prstGeom>
          </p:spPr>
          <p:txBody>
            <a:bodyPr wrap="square" lIns="0" tIns="0" rIns="0" bIns="0" rtlCol="0">
              <a:noAutofit/>
            </a:bodyPr>
            <a:lstStyle/>
            <a:p>
              <a:pPr marL="25400">
                <a:lnSpc>
                  <a:spcPts val="1000"/>
                </a:lnSpc>
              </a:pPr>
              <a:endParaRPr sz="1000"/>
            </a:p>
          </p:txBody>
        </p:sp>
        <p:sp>
          <p:nvSpPr>
            <p:cNvPr id="25" name="object 25"/>
            <p:cNvSpPr txBox="1"/>
            <p:nvPr/>
          </p:nvSpPr>
          <p:spPr>
            <a:xfrm>
              <a:off x="6382515" y="4696231"/>
              <a:ext cx="1685798" cy="152400"/>
            </a:xfrm>
            <a:prstGeom prst="rect">
              <a:avLst/>
            </a:prstGeom>
          </p:spPr>
          <p:txBody>
            <a:bodyPr wrap="square" lIns="0" tIns="0" rIns="0" bIns="0" rtlCol="0">
              <a:noAutofit/>
            </a:bodyPr>
            <a:lstStyle/>
            <a:p>
              <a:pPr marL="25400">
                <a:lnSpc>
                  <a:spcPts val="1000"/>
                </a:lnSpc>
              </a:pPr>
              <a:endParaRPr sz="1000"/>
            </a:p>
          </p:txBody>
        </p:sp>
        <p:sp>
          <p:nvSpPr>
            <p:cNvPr id="24" name="object 24"/>
            <p:cNvSpPr txBox="1"/>
            <p:nvPr/>
          </p:nvSpPr>
          <p:spPr>
            <a:xfrm>
              <a:off x="8598010" y="4696231"/>
              <a:ext cx="1685798" cy="152400"/>
            </a:xfrm>
            <a:prstGeom prst="rect">
              <a:avLst/>
            </a:prstGeom>
          </p:spPr>
          <p:txBody>
            <a:bodyPr wrap="square" lIns="0" tIns="0" rIns="0" bIns="0" rtlCol="0">
              <a:noAutofit/>
            </a:bodyPr>
            <a:lstStyle/>
            <a:p>
              <a:pPr marL="25400">
                <a:lnSpc>
                  <a:spcPts val="1000"/>
                </a:lnSpc>
              </a:pPr>
              <a:endParaRPr sz="1000"/>
            </a:p>
          </p:txBody>
        </p:sp>
        <p:sp>
          <p:nvSpPr>
            <p:cNvPr id="23" name="object 23"/>
            <p:cNvSpPr txBox="1"/>
            <p:nvPr/>
          </p:nvSpPr>
          <p:spPr>
            <a:xfrm>
              <a:off x="748899" y="4906994"/>
              <a:ext cx="1685798" cy="152400"/>
            </a:xfrm>
            <a:prstGeom prst="rect">
              <a:avLst/>
            </a:prstGeom>
          </p:spPr>
          <p:txBody>
            <a:bodyPr wrap="square" lIns="0" tIns="0" rIns="0" bIns="0" rtlCol="0">
              <a:noAutofit/>
            </a:bodyPr>
            <a:lstStyle/>
            <a:p>
              <a:pPr marL="25400">
                <a:lnSpc>
                  <a:spcPts val="1000"/>
                </a:lnSpc>
              </a:pPr>
              <a:endParaRPr sz="1000"/>
            </a:p>
          </p:txBody>
        </p:sp>
        <p:sp>
          <p:nvSpPr>
            <p:cNvPr id="22" name="object 22"/>
            <p:cNvSpPr txBox="1"/>
            <p:nvPr/>
          </p:nvSpPr>
          <p:spPr>
            <a:xfrm>
              <a:off x="2964394" y="4906994"/>
              <a:ext cx="1685798" cy="152400"/>
            </a:xfrm>
            <a:prstGeom prst="rect">
              <a:avLst/>
            </a:prstGeom>
          </p:spPr>
          <p:txBody>
            <a:bodyPr wrap="square" lIns="0" tIns="0" rIns="0" bIns="0" rtlCol="0">
              <a:noAutofit/>
            </a:bodyPr>
            <a:lstStyle/>
            <a:p>
              <a:pPr marL="25400">
                <a:lnSpc>
                  <a:spcPts val="1000"/>
                </a:lnSpc>
              </a:pPr>
              <a:endParaRPr sz="1000"/>
            </a:p>
          </p:txBody>
        </p:sp>
        <p:sp>
          <p:nvSpPr>
            <p:cNvPr id="21" name="object 21"/>
            <p:cNvSpPr txBox="1"/>
            <p:nvPr/>
          </p:nvSpPr>
          <p:spPr>
            <a:xfrm>
              <a:off x="6382515" y="4964330"/>
              <a:ext cx="1685798" cy="152400"/>
            </a:xfrm>
            <a:prstGeom prst="rect">
              <a:avLst/>
            </a:prstGeom>
          </p:spPr>
          <p:txBody>
            <a:bodyPr wrap="square" lIns="0" tIns="0" rIns="0" bIns="0" rtlCol="0">
              <a:noAutofit/>
            </a:bodyPr>
            <a:lstStyle/>
            <a:p>
              <a:pPr marL="25400">
                <a:lnSpc>
                  <a:spcPts val="1000"/>
                </a:lnSpc>
              </a:pPr>
              <a:endParaRPr sz="1000"/>
            </a:p>
          </p:txBody>
        </p:sp>
        <p:sp>
          <p:nvSpPr>
            <p:cNvPr id="20" name="object 20"/>
            <p:cNvSpPr txBox="1"/>
            <p:nvPr/>
          </p:nvSpPr>
          <p:spPr>
            <a:xfrm>
              <a:off x="8598010" y="4964330"/>
              <a:ext cx="1685798" cy="152400"/>
            </a:xfrm>
            <a:prstGeom prst="rect">
              <a:avLst/>
            </a:prstGeom>
          </p:spPr>
          <p:txBody>
            <a:bodyPr wrap="square" lIns="0" tIns="0" rIns="0" bIns="0" rtlCol="0">
              <a:noAutofit/>
            </a:bodyPr>
            <a:lstStyle/>
            <a:p>
              <a:pPr marL="25400">
                <a:lnSpc>
                  <a:spcPts val="1000"/>
                </a:lnSpc>
              </a:pPr>
              <a:endParaRPr sz="1000"/>
            </a:p>
          </p:txBody>
        </p:sp>
        <p:sp>
          <p:nvSpPr>
            <p:cNvPr id="19" name="object 19"/>
            <p:cNvSpPr txBox="1"/>
            <p:nvPr/>
          </p:nvSpPr>
          <p:spPr>
            <a:xfrm>
              <a:off x="6382515" y="5221494"/>
              <a:ext cx="1685798" cy="152400"/>
            </a:xfrm>
            <a:prstGeom prst="rect">
              <a:avLst/>
            </a:prstGeom>
          </p:spPr>
          <p:txBody>
            <a:bodyPr wrap="square" lIns="0" tIns="0" rIns="0" bIns="0" rtlCol="0">
              <a:noAutofit/>
            </a:bodyPr>
            <a:lstStyle/>
            <a:p>
              <a:pPr marL="25400">
                <a:lnSpc>
                  <a:spcPts val="1000"/>
                </a:lnSpc>
              </a:pPr>
              <a:endParaRPr sz="1000"/>
            </a:p>
          </p:txBody>
        </p:sp>
        <p:sp>
          <p:nvSpPr>
            <p:cNvPr id="18" name="object 18"/>
            <p:cNvSpPr txBox="1"/>
            <p:nvPr/>
          </p:nvSpPr>
          <p:spPr>
            <a:xfrm>
              <a:off x="8598010" y="5221494"/>
              <a:ext cx="1685798" cy="152400"/>
            </a:xfrm>
            <a:prstGeom prst="rect">
              <a:avLst/>
            </a:prstGeom>
          </p:spPr>
          <p:txBody>
            <a:bodyPr wrap="square" lIns="0" tIns="0" rIns="0" bIns="0" rtlCol="0">
              <a:noAutofit/>
            </a:bodyPr>
            <a:lstStyle/>
            <a:p>
              <a:pPr marL="25400">
                <a:lnSpc>
                  <a:spcPts val="1000"/>
                </a:lnSpc>
              </a:pPr>
              <a:endParaRPr sz="1000"/>
            </a:p>
          </p:txBody>
        </p:sp>
        <p:sp>
          <p:nvSpPr>
            <p:cNvPr id="17" name="object 17"/>
            <p:cNvSpPr txBox="1"/>
            <p:nvPr/>
          </p:nvSpPr>
          <p:spPr>
            <a:xfrm>
              <a:off x="748899" y="6149069"/>
              <a:ext cx="1685798" cy="152400"/>
            </a:xfrm>
            <a:prstGeom prst="rect">
              <a:avLst/>
            </a:prstGeom>
          </p:spPr>
          <p:txBody>
            <a:bodyPr wrap="square" lIns="0" tIns="0" rIns="0" bIns="0" rtlCol="0">
              <a:noAutofit/>
            </a:bodyPr>
            <a:lstStyle/>
            <a:p>
              <a:pPr marL="25400">
                <a:lnSpc>
                  <a:spcPts val="1000"/>
                </a:lnSpc>
              </a:pPr>
              <a:endParaRPr sz="1000"/>
            </a:p>
          </p:txBody>
        </p:sp>
        <p:sp>
          <p:nvSpPr>
            <p:cNvPr id="16" name="object 16"/>
            <p:cNvSpPr txBox="1"/>
            <p:nvPr/>
          </p:nvSpPr>
          <p:spPr>
            <a:xfrm>
              <a:off x="2964394" y="6149069"/>
              <a:ext cx="1685798" cy="152400"/>
            </a:xfrm>
            <a:prstGeom prst="rect">
              <a:avLst/>
            </a:prstGeom>
          </p:spPr>
          <p:txBody>
            <a:bodyPr wrap="square" lIns="0" tIns="0" rIns="0" bIns="0" rtlCol="0">
              <a:noAutofit/>
            </a:bodyPr>
            <a:lstStyle/>
            <a:p>
              <a:pPr marL="25400">
                <a:lnSpc>
                  <a:spcPts val="1000"/>
                </a:lnSpc>
              </a:pPr>
              <a:endParaRPr sz="1000"/>
            </a:p>
          </p:txBody>
        </p:sp>
        <p:sp>
          <p:nvSpPr>
            <p:cNvPr id="15" name="object 15"/>
            <p:cNvSpPr txBox="1"/>
            <p:nvPr/>
          </p:nvSpPr>
          <p:spPr>
            <a:xfrm>
              <a:off x="6382515" y="6239069"/>
              <a:ext cx="1685798" cy="152400"/>
            </a:xfrm>
            <a:prstGeom prst="rect">
              <a:avLst/>
            </a:prstGeom>
          </p:spPr>
          <p:txBody>
            <a:bodyPr wrap="square" lIns="0" tIns="0" rIns="0" bIns="0" rtlCol="0">
              <a:noAutofit/>
            </a:bodyPr>
            <a:lstStyle/>
            <a:p>
              <a:pPr marL="25400">
                <a:lnSpc>
                  <a:spcPts val="1000"/>
                </a:lnSpc>
              </a:pPr>
              <a:endParaRPr sz="1000"/>
            </a:p>
          </p:txBody>
        </p:sp>
        <p:sp>
          <p:nvSpPr>
            <p:cNvPr id="14" name="object 14"/>
            <p:cNvSpPr txBox="1"/>
            <p:nvPr/>
          </p:nvSpPr>
          <p:spPr>
            <a:xfrm>
              <a:off x="8598010" y="6239069"/>
              <a:ext cx="1685798" cy="152400"/>
            </a:xfrm>
            <a:prstGeom prst="rect">
              <a:avLst/>
            </a:prstGeom>
          </p:spPr>
          <p:txBody>
            <a:bodyPr wrap="square" lIns="0" tIns="0" rIns="0" bIns="0" rtlCol="0">
              <a:noAutofit/>
            </a:bodyPr>
            <a:lstStyle/>
            <a:p>
              <a:pPr marL="25400">
                <a:lnSpc>
                  <a:spcPts val="1000"/>
                </a:lnSpc>
              </a:pPr>
              <a:endParaRPr sz="1000"/>
            </a:p>
          </p:txBody>
        </p:sp>
        <p:sp>
          <p:nvSpPr>
            <p:cNvPr id="13" name="object 13"/>
            <p:cNvSpPr txBox="1"/>
            <p:nvPr/>
          </p:nvSpPr>
          <p:spPr>
            <a:xfrm>
              <a:off x="748899" y="6406231"/>
              <a:ext cx="1685798" cy="152400"/>
            </a:xfrm>
            <a:prstGeom prst="rect">
              <a:avLst/>
            </a:prstGeom>
          </p:spPr>
          <p:txBody>
            <a:bodyPr wrap="square" lIns="0" tIns="0" rIns="0" bIns="0" rtlCol="0">
              <a:noAutofit/>
            </a:bodyPr>
            <a:lstStyle/>
            <a:p>
              <a:pPr marL="25400">
                <a:lnSpc>
                  <a:spcPts val="1000"/>
                </a:lnSpc>
              </a:pPr>
              <a:endParaRPr sz="1000"/>
            </a:p>
          </p:txBody>
        </p:sp>
        <p:sp>
          <p:nvSpPr>
            <p:cNvPr id="12" name="object 12"/>
            <p:cNvSpPr txBox="1"/>
            <p:nvPr/>
          </p:nvSpPr>
          <p:spPr>
            <a:xfrm>
              <a:off x="2964394" y="6406231"/>
              <a:ext cx="1685798" cy="152400"/>
            </a:xfrm>
            <a:prstGeom prst="rect">
              <a:avLst/>
            </a:prstGeom>
          </p:spPr>
          <p:txBody>
            <a:bodyPr wrap="square" lIns="0" tIns="0" rIns="0" bIns="0" rtlCol="0">
              <a:noAutofit/>
            </a:bodyPr>
            <a:lstStyle/>
            <a:p>
              <a:pPr marL="25400">
                <a:lnSpc>
                  <a:spcPts val="1000"/>
                </a:lnSpc>
              </a:pPr>
              <a:endParaRPr sz="1000"/>
            </a:p>
          </p:txBody>
        </p:sp>
        <p:sp>
          <p:nvSpPr>
            <p:cNvPr id="11" name="object 11"/>
            <p:cNvSpPr txBox="1"/>
            <p:nvPr/>
          </p:nvSpPr>
          <p:spPr>
            <a:xfrm>
              <a:off x="6382515" y="6496231"/>
              <a:ext cx="1685798" cy="152400"/>
            </a:xfrm>
            <a:prstGeom prst="rect">
              <a:avLst/>
            </a:prstGeom>
          </p:spPr>
          <p:txBody>
            <a:bodyPr wrap="square" lIns="0" tIns="0" rIns="0" bIns="0" rtlCol="0">
              <a:noAutofit/>
            </a:bodyPr>
            <a:lstStyle/>
            <a:p>
              <a:pPr marL="25400">
                <a:lnSpc>
                  <a:spcPts val="1000"/>
                </a:lnSpc>
              </a:pPr>
              <a:endParaRPr sz="1000"/>
            </a:p>
          </p:txBody>
        </p:sp>
        <p:sp>
          <p:nvSpPr>
            <p:cNvPr id="10" name="object 10"/>
            <p:cNvSpPr txBox="1"/>
            <p:nvPr/>
          </p:nvSpPr>
          <p:spPr>
            <a:xfrm>
              <a:off x="8598010" y="6496231"/>
              <a:ext cx="1685798" cy="152400"/>
            </a:xfrm>
            <a:prstGeom prst="rect">
              <a:avLst/>
            </a:prstGeom>
          </p:spPr>
          <p:txBody>
            <a:bodyPr wrap="square" lIns="0" tIns="0" rIns="0" bIns="0" rtlCol="0">
              <a:noAutofit/>
            </a:bodyPr>
            <a:lstStyle/>
            <a:p>
              <a:pPr marL="25400">
                <a:lnSpc>
                  <a:spcPts val="1000"/>
                </a:lnSpc>
              </a:pPr>
              <a:endParaRPr sz="1000"/>
            </a:p>
          </p:txBody>
        </p:sp>
        <p:sp>
          <p:nvSpPr>
            <p:cNvPr id="9" name="object 9"/>
            <p:cNvSpPr txBox="1"/>
            <p:nvPr/>
          </p:nvSpPr>
          <p:spPr>
            <a:xfrm>
              <a:off x="748899" y="6674331"/>
              <a:ext cx="1685798" cy="152400"/>
            </a:xfrm>
            <a:prstGeom prst="rect">
              <a:avLst/>
            </a:prstGeom>
          </p:spPr>
          <p:txBody>
            <a:bodyPr wrap="square" lIns="0" tIns="0" rIns="0" bIns="0" rtlCol="0">
              <a:noAutofit/>
            </a:bodyPr>
            <a:lstStyle/>
            <a:p>
              <a:pPr marL="25400">
                <a:lnSpc>
                  <a:spcPts val="1000"/>
                </a:lnSpc>
              </a:pPr>
              <a:endParaRPr sz="1000"/>
            </a:p>
          </p:txBody>
        </p:sp>
        <p:sp>
          <p:nvSpPr>
            <p:cNvPr id="8" name="object 8"/>
            <p:cNvSpPr txBox="1"/>
            <p:nvPr/>
          </p:nvSpPr>
          <p:spPr>
            <a:xfrm>
              <a:off x="2964394" y="6674331"/>
              <a:ext cx="1685798" cy="152400"/>
            </a:xfrm>
            <a:prstGeom prst="rect">
              <a:avLst/>
            </a:prstGeom>
          </p:spPr>
          <p:txBody>
            <a:bodyPr wrap="square" lIns="0" tIns="0" rIns="0" bIns="0" rtlCol="0">
              <a:noAutofit/>
            </a:bodyPr>
            <a:lstStyle/>
            <a:p>
              <a:pPr marL="25400">
                <a:lnSpc>
                  <a:spcPts val="1000"/>
                </a:lnSpc>
              </a:pPr>
              <a:endParaRPr sz="1000"/>
            </a:p>
          </p:txBody>
        </p:sp>
        <p:sp>
          <p:nvSpPr>
            <p:cNvPr id="7" name="object 7"/>
            <p:cNvSpPr txBox="1"/>
            <p:nvPr/>
          </p:nvSpPr>
          <p:spPr>
            <a:xfrm>
              <a:off x="6382515" y="6764331"/>
              <a:ext cx="1685798" cy="152400"/>
            </a:xfrm>
            <a:prstGeom prst="rect">
              <a:avLst/>
            </a:prstGeom>
          </p:spPr>
          <p:txBody>
            <a:bodyPr wrap="square" lIns="0" tIns="0" rIns="0" bIns="0" rtlCol="0">
              <a:noAutofit/>
            </a:bodyPr>
            <a:lstStyle/>
            <a:p>
              <a:pPr marL="25400">
                <a:lnSpc>
                  <a:spcPts val="1000"/>
                </a:lnSpc>
              </a:pPr>
              <a:endParaRPr sz="1000"/>
            </a:p>
          </p:txBody>
        </p:sp>
        <p:sp>
          <p:nvSpPr>
            <p:cNvPr id="6" name="object 6"/>
            <p:cNvSpPr txBox="1"/>
            <p:nvPr/>
          </p:nvSpPr>
          <p:spPr>
            <a:xfrm>
              <a:off x="8598010" y="6764331"/>
              <a:ext cx="1685798" cy="152400"/>
            </a:xfrm>
            <a:prstGeom prst="rect">
              <a:avLst/>
            </a:prstGeom>
          </p:spPr>
          <p:txBody>
            <a:bodyPr wrap="square" lIns="0" tIns="0" rIns="0" bIns="0" rtlCol="0">
              <a:noAutofit/>
            </a:bodyPr>
            <a:lstStyle/>
            <a:p>
              <a:pPr marL="25400">
                <a:lnSpc>
                  <a:spcPts val="1000"/>
                </a:lnSpc>
              </a:pPr>
              <a:endParaRPr sz="1000"/>
            </a:p>
          </p:txBody>
        </p:sp>
        <p:sp>
          <p:nvSpPr>
            <p:cNvPr id="5" name="object 5"/>
            <p:cNvSpPr txBox="1"/>
            <p:nvPr/>
          </p:nvSpPr>
          <p:spPr>
            <a:xfrm>
              <a:off x="748899" y="6931493"/>
              <a:ext cx="1685798" cy="152400"/>
            </a:xfrm>
            <a:prstGeom prst="rect">
              <a:avLst/>
            </a:prstGeom>
          </p:spPr>
          <p:txBody>
            <a:bodyPr wrap="square" lIns="0" tIns="0" rIns="0" bIns="0" rtlCol="0">
              <a:noAutofit/>
            </a:bodyPr>
            <a:lstStyle/>
            <a:p>
              <a:pPr marL="25400">
                <a:lnSpc>
                  <a:spcPts val="1000"/>
                </a:lnSpc>
              </a:pPr>
              <a:endParaRPr sz="1000"/>
            </a:p>
          </p:txBody>
        </p:sp>
        <p:sp>
          <p:nvSpPr>
            <p:cNvPr id="4" name="object 4"/>
            <p:cNvSpPr txBox="1"/>
            <p:nvPr/>
          </p:nvSpPr>
          <p:spPr>
            <a:xfrm>
              <a:off x="2964394" y="6931493"/>
              <a:ext cx="1685798" cy="152400"/>
            </a:xfrm>
            <a:prstGeom prst="rect">
              <a:avLst/>
            </a:prstGeom>
          </p:spPr>
          <p:txBody>
            <a:bodyPr wrap="square" lIns="0" tIns="0" rIns="0" bIns="0" rtlCol="0">
              <a:noAutofit/>
            </a:bodyPr>
            <a:lstStyle/>
            <a:p>
              <a:pPr marL="25400">
                <a:lnSpc>
                  <a:spcPts val="1000"/>
                </a:lnSpc>
              </a:pPr>
              <a:endParaRPr sz="1000"/>
            </a:p>
          </p:txBody>
        </p:sp>
        <p:sp>
          <p:nvSpPr>
            <p:cNvPr id="3" name="object 3"/>
            <p:cNvSpPr txBox="1"/>
            <p:nvPr/>
          </p:nvSpPr>
          <p:spPr>
            <a:xfrm>
              <a:off x="6382515" y="7021493"/>
              <a:ext cx="1685798" cy="152400"/>
            </a:xfrm>
            <a:prstGeom prst="rect">
              <a:avLst/>
            </a:prstGeom>
          </p:spPr>
          <p:txBody>
            <a:bodyPr wrap="square" lIns="0" tIns="0" rIns="0" bIns="0" rtlCol="0">
              <a:noAutofit/>
            </a:bodyPr>
            <a:lstStyle/>
            <a:p>
              <a:pPr marL="25400">
                <a:lnSpc>
                  <a:spcPts val="1000"/>
                </a:lnSpc>
              </a:pPr>
              <a:endParaRPr sz="1000"/>
            </a:p>
          </p:txBody>
        </p:sp>
        <p:sp>
          <p:nvSpPr>
            <p:cNvPr id="2" name="object 2"/>
            <p:cNvSpPr txBox="1"/>
            <p:nvPr/>
          </p:nvSpPr>
          <p:spPr>
            <a:xfrm>
              <a:off x="8598010" y="7021493"/>
              <a:ext cx="1685798" cy="152400"/>
            </a:xfrm>
            <a:prstGeom prst="rect">
              <a:avLst/>
            </a:prstGeom>
          </p:spPr>
          <p:txBody>
            <a:bodyPr wrap="square" lIns="0" tIns="0" rIns="0" bIns="0" rtlCol="0">
              <a:noAutofit/>
            </a:bodyPr>
            <a:lstStyle/>
            <a:p>
              <a:pPr marL="25400">
                <a:lnSpc>
                  <a:spcPts val="1000"/>
                </a:lnSpc>
              </a:pPr>
              <a:endParaRPr sz="1000"/>
            </a:p>
          </p:txBody>
        </p:sp>
        <p:sp>
          <p:nvSpPr>
            <p:cNvPr id="212" name="object 34">
              <a:extLst>
                <a:ext uri="{FF2B5EF4-FFF2-40B4-BE49-F238E27FC236}">
                  <a16:creationId xmlns:a16="http://schemas.microsoft.com/office/drawing/2014/main" id="{33598E9F-2FA7-4FB4-BE64-EF46B7F41CEB}"/>
                </a:ext>
              </a:extLst>
            </p:cNvPr>
            <p:cNvSpPr txBox="1"/>
            <p:nvPr/>
          </p:nvSpPr>
          <p:spPr>
            <a:xfrm>
              <a:off x="868571" y="1290527"/>
              <a:ext cx="1321163" cy="384910"/>
            </a:xfrm>
            <a:prstGeom prst="rect">
              <a:avLst/>
            </a:prstGeom>
          </p:spPr>
          <p:txBody>
            <a:bodyPr wrap="square" lIns="0" tIns="8595" rIns="0" bIns="0" rtlCol="0">
              <a:noAutofit/>
            </a:bodyPr>
            <a:lstStyle/>
            <a:p>
              <a:pPr algn="ctr">
                <a:lnSpc>
                  <a:spcPts val="1354"/>
                </a:lnSpc>
              </a:pPr>
              <a:r>
                <a:rPr lang="es-ES" sz="988" dirty="0">
                  <a:latin typeface="Times New Roman"/>
                  <a:cs typeface="Times New Roman"/>
                </a:rPr>
                <a:t>La palabra de hoy</a:t>
              </a:r>
              <a:endParaRPr sz="988" dirty="0">
                <a:latin typeface="Times New Roman"/>
                <a:cs typeface="Times New Roman"/>
              </a:endParaRPr>
            </a:p>
            <a:p>
              <a:pPr marL="89557" marR="100728" algn="ctr">
                <a:spcBef>
                  <a:spcPts val="218"/>
                </a:spcBef>
              </a:pPr>
              <a:r>
                <a:rPr lang="es-ES" sz="791" dirty="0">
                  <a:solidFill>
                    <a:srgbClr val="808284"/>
                  </a:solidFill>
                  <a:latin typeface="Times New Roman"/>
                  <a:cs typeface="Times New Roman"/>
                </a:rPr>
                <a:t>(Escribir la Palabra)</a:t>
              </a:r>
              <a:endParaRPr sz="791" dirty="0">
                <a:latin typeface="Times New Roman"/>
                <a:cs typeface="Times New Roman"/>
              </a:endParaRPr>
            </a:p>
          </p:txBody>
        </p:sp>
        <p:sp>
          <p:nvSpPr>
            <p:cNvPr id="213" name="object 33">
              <a:extLst>
                <a:ext uri="{FF2B5EF4-FFF2-40B4-BE49-F238E27FC236}">
                  <a16:creationId xmlns:a16="http://schemas.microsoft.com/office/drawing/2014/main" id="{F0AA7A41-D1CF-419C-B7F0-B39F8750F249}"/>
                </a:ext>
              </a:extLst>
            </p:cNvPr>
            <p:cNvSpPr txBox="1"/>
            <p:nvPr/>
          </p:nvSpPr>
          <p:spPr>
            <a:xfrm>
              <a:off x="2906885" y="1290527"/>
              <a:ext cx="1668111" cy="384910"/>
            </a:xfrm>
            <a:prstGeom prst="rect">
              <a:avLst/>
            </a:prstGeom>
          </p:spPr>
          <p:txBody>
            <a:bodyPr wrap="square" lIns="0" tIns="8595" rIns="0" bIns="0" rtlCol="0">
              <a:noAutofit/>
            </a:bodyPr>
            <a:lstStyle/>
            <a:p>
              <a:pPr marL="85681" marR="97289" algn="ctr">
                <a:lnSpc>
                  <a:spcPts val="1354"/>
                </a:lnSpc>
              </a:pPr>
              <a:r>
                <a:rPr lang="es-ES" sz="988" dirty="0">
                  <a:latin typeface="Times New Roman"/>
                  <a:cs typeface="Times New Roman"/>
                </a:rPr>
                <a:t>La oración de hoy</a:t>
              </a:r>
              <a:endParaRPr sz="988" dirty="0">
                <a:latin typeface="Times New Roman"/>
                <a:cs typeface="Times New Roman"/>
              </a:endParaRPr>
            </a:p>
            <a:p>
              <a:pPr algn="ctr">
                <a:spcBef>
                  <a:spcPts val="218"/>
                </a:spcBef>
              </a:pPr>
              <a:r>
                <a:rPr lang="es-ES" sz="791" dirty="0">
                  <a:solidFill>
                    <a:srgbClr val="808284"/>
                  </a:solidFill>
                  <a:latin typeface="Times New Roman"/>
                  <a:cs typeface="Times New Roman"/>
                </a:rPr>
                <a:t>(Gratitud / Arrepentimiento / Súplica)</a:t>
              </a:r>
              <a:endParaRPr sz="791" dirty="0">
                <a:latin typeface="Times New Roman"/>
                <a:cs typeface="Times New Roman"/>
              </a:endParaRPr>
            </a:p>
          </p:txBody>
        </p:sp>
        <p:sp>
          <p:nvSpPr>
            <p:cNvPr id="214" name="object 11">
              <a:extLst>
                <a:ext uri="{FF2B5EF4-FFF2-40B4-BE49-F238E27FC236}">
                  <a16:creationId xmlns:a16="http://schemas.microsoft.com/office/drawing/2014/main" id="{B15D8C5A-CCD4-42A7-A0A4-B61AE1344E14}"/>
                </a:ext>
              </a:extLst>
            </p:cNvPr>
            <p:cNvSpPr txBox="1"/>
            <p:nvPr/>
          </p:nvSpPr>
          <p:spPr>
            <a:xfrm>
              <a:off x="520700" y="647700"/>
              <a:ext cx="2693157" cy="276051"/>
            </a:xfrm>
            <a:prstGeom prst="rect">
              <a:avLst/>
            </a:prstGeom>
          </p:spPr>
          <p:txBody>
            <a:bodyPr wrap="square" lIns="0" tIns="13582" rIns="0" bIns="0" rtlCol="0">
              <a:noAutofit/>
            </a:bodyPr>
            <a:lstStyle/>
            <a:p>
              <a:pPr marL="12549">
                <a:lnSpc>
                  <a:spcPts val="2139"/>
                </a:lnSpc>
              </a:pPr>
              <a:r>
                <a:rPr lang="es-ES" sz="1383" b="1" dirty="0">
                  <a:solidFill>
                    <a:srgbClr val="00ADEF"/>
                  </a:solidFill>
                  <a:latin typeface="Times New Roman"/>
                  <a:cs typeface="Times New Roman"/>
                </a:rPr>
                <a:t>Palabra</a:t>
              </a:r>
              <a:r>
                <a:rPr sz="988" dirty="0">
                  <a:solidFill>
                    <a:srgbClr val="00ADEF"/>
                  </a:solidFill>
                  <a:latin typeface="Times New Roman"/>
                  <a:cs typeface="Times New Roman"/>
                </a:rPr>
                <a:t> </a:t>
              </a:r>
              <a:r>
                <a:rPr lang="es-ES" sz="988" dirty="0">
                  <a:solidFill>
                    <a:srgbClr val="00ADEF"/>
                  </a:solidFill>
                  <a:latin typeface="Times New Roman"/>
                  <a:cs typeface="Times New Roman"/>
                </a:rPr>
                <a:t>    Aplicando a la vida</a:t>
              </a:r>
              <a:endParaRPr sz="988" dirty="0">
                <a:latin typeface="Times New Roman"/>
                <a:cs typeface="Times New Roman"/>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그룹 2">
            <a:extLst>
              <a:ext uri="{FF2B5EF4-FFF2-40B4-BE49-F238E27FC236}">
                <a16:creationId xmlns:a16="http://schemas.microsoft.com/office/drawing/2014/main" id="{5E0896AB-FDAE-427A-B278-07BE7D3BA55C}"/>
              </a:ext>
            </a:extLst>
          </p:cNvPr>
          <p:cNvGrpSpPr/>
          <p:nvPr/>
        </p:nvGrpSpPr>
        <p:grpSpPr>
          <a:xfrm>
            <a:off x="0" y="-12"/>
            <a:ext cx="10943996" cy="7992008"/>
            <a:chOff x="0" y="-12"/>
            <a:chExt cx="10943996" cy="7992008"/>
          </a:xfrm>
        </p:grpSpPr>
        <p:sp>
          <p:nvSpPr>
            <p:cNvPr id="35" name="object 35"/>
            <p:cNvSpPr/>
            <p:nvPr/>
          </p:nvSpPr>
          <p:spPr>
            <a:xfrm>
              <a:off x="5616003" y="0"/>
              <a:ext cx="5211000" cy="7991995"/>
            </a:xfrm>
            <a:custGeom>
              <a:avLst/>
              <a:gdLst/>
              <a:ahLst/>
              <a:cxnLst/>
              <a:rect l="l" t="t" r="r" b="b"/>
              <a:pathLst>
                <a:path w="5211000" h="7991995">
                  <a:moveTo>
                    <a:pt x="0" y="7991995"/>
                  </a:moveTo>
                  <a:lnTo>
                    <a:pt x="5211000" y="7991995"/>
                  </a:lnTo>
                  <a:lnTo>
                    <a:pt x="5211000" y="0"/>
                  </a:lnTo>
                  <a:lnTo>
                    <a:pt x="0" y="0"/>
                  </a:lnTo>
                  <a:lnTo>
                    <a:pt x="0" y="7991995"/>
                  </a:lnTo>
                  <a:close/>
                </a:path>
              </a:pathLst>
            </a:custGeom>
            <a:solidFill>
              <a:srgbClr val="C6EAFB"/>
            </a:solidFill>
          </p:spPr>
          <p:txBody>
            <a:bodyPr wrap="square" lIns="0" tIns="0" rIns="0" bIns="0" rtlCol="0">
              <a:noAutofit/>
            </a:bodyPr>
            <a:lstStyle/>
            <a:p>
              <a:endParaRPr/>
            </a:p>
          </p:txBody>
        </p:sp>
        <p:sp>
          <p:nvSpPr>
            <p:cNvPr id="24" name="object 24"/>
            <p:cNvSpPr/>
            <p:nvPr/>
          </p:nvSpPr>
          <p:spPr>
            <a:xfrm>
              <a:off x="116992" y="0"/>
              <a:ext cx="5211013" cy="7991995"/>
            </a:xfrm>
            <a:custGeom>
              <a:avLst/>
              <a:gdLst/>
              <a:ahLst/>
              <a:cxnLst/>
              <a:rect l="l" t="t" r="r" b="b"/>
              <a:pathLst>
                <a:path w="5211013" h="7991995">
                  <a:moveTo>
                    <a:pt x="0" y="7991995"/>
                  </a:moveTo>
                  <a:lnTo>
                    <a:pt x="5211013" y="7991995"/>
                  </a:lnTo>
                  <a:lnTo>
                    <a:pt x="5211013" y="0"/>
                  </a:lnTo>
                  <a:lnTo>
                    <a:pt x="0" y="0"/>
                  </a:lnTo>
                  <a:lnTo>
                    <a:pt x="0" y="7991995"/>
                  </a:lnTo>
                  <a:close/>
                </a:path>
              </a:pathLst>
            </a:custGeom>
            <a:solidFill>
              <a:srgbClr val="C6EAFB"/>
            </a:solidFill>
          </p:spPr>
          <p:txBody>
            <a:bodyPr wrap="square" lIns="0" tIns="0" rIns="0" bIns="0" rtlCol="0">
              <a:noAutofit/>
            </a:bodyPr>
            <a:lstStyle/>
            <a:p>
              <a:endParaRPr/>
            </a:p>
          </p:txBody>
        </p:sp>
        <p:sp>
          <p:nvSpPr>
            <p:cNvPr id="25" name="object 25"/>
            <p:cNvSpPr/>
            <p:nvPr/>
          </p:nvSpPr>
          <p:spPr>
            <a:xfrm>
              <a:off x="249900" y="323996"/>
              <a:ext cx="4823993" cy="7344003"/>
            </a:xfrm>
            <a:custGeom>
              <a:avLst/>
              <a:gdLst/>
              <a:ahLst/>
              <a:cxnLst/>
              <a:rect l="l" t="t" r="r" b="b"/>
              <a:pathLst>
                <a:path w="4823993"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593" y="7344003"/>
                  </a:lnTo>
                  <a:lnTo>
                    <a:pt x="4671593" y="7242403"/>
                  </a:lnTo>
                  <a:lnTo>
                    <a:pt x="4722393" y="7242403"/>
                  </a:lnTo>
                  <a:lnTo>
                    <a:pt x="4722393" y="7191603"/>
                  </a:lnTo>
                  <a:lnTo>
                    <a:pt x="4823993" y="7191603"/>
                  </a:lnTo>
                  <a:lnTo>
                    <a:pt x="4823993" y="152400"/>
                  </a:lnTo>
                  <a:lnTo>
                    <a:pt x="4722393" y="152400"/>
                  </a:lnTo>
                  <a:lnTo>
                    <a:pt x="4722393" y="101600"/>
                  </a:lnTo>
                  <a:lnTo>
                    <a:pt x="4671593" y="101600"/>
                  </a:lnTo>
                  <a:lnTo>
                    <a:pt x="4671593" y="0"/>
                  </a:lnTo>
                  <a:lnTo>
                    <a:pt x="152400" y="0"/>
                  </a:lnTo>
                  <a:close/>
                </a:path>
              </a:pathLst>
            </a:custGeom>
            <a:solidFill>
              <a:srgbClr val="FFFFFF"/>
            </a:solidFill>
          </p:spPr>
          <p:txBody>
            <a:bodyPr wrap="square" lIns="0" tIns="0" rIns="0" bIns="0" rtlCol="0">
              <a:noAutofit/>
            </a:bodyPr>
            <a:lstStyle/>
            <a:p>
              <a:endParaRPr/>
            </a:p>
          </p:txBody>
        </p:sp>
        <p:sp>
          <p:nvSpPr>
            <p:cNvPr id="26" name="object 26"/>
            <p:cNvSpPr/>
            <p:nvPr/>
          </p:nvSpPr>
          <p:spPr>
            <a:xfrm>
              <a:off x="4972293"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27" name="object 27"/>
            <p:cNvSpPr/>
            <p:nvPr/>
          </p:nvSpPr>
          <p:spPr>
            <a:xfrm>
              <a:off x="4972293"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28" name="object 28"/>
            <p:cNvSpPr/>
            <p:nvPr/>
          </p:nvSpPr>
          <p:spPr>
            <a:xfrm>
              <a:off x="300700"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29" name="object 29"/>
            <p:cNvSpPr/>
            <p:nvPr/>
          </p:nvSpPr>
          <p:spPr>
            <a:xfrm>
              <a:off x="300700"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30" name="object 30"/>
            <p:cNvSpPr/>
            <p:nvPr/>
          </p:nvSpPr>
          <p:spPr>
            <a:xfrm>
              <a:off x="0"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8DD7F7"/>
            </a:solidFill>
          </p:spPr>
          <p:txBody>
            <a:bodyPr wrap="square" lIns="0" tIns="0" rIns="0" bIns="0" rtlCol="0">
              <a:noAutofit/>
            </a:bodyPr>
            <a:lstStyle/>
            <a:p>
              <a:endParaRPr/>
            </a:p>
          </p:txBody>
        </p:sp>
        <p:sp>
          <p:nvSpPr>
            <p:cNvPr id="31" name="object 31"/>
            <p:cNvSpPr/>
            <p:nvPr/>
          </p:nvSpPr>
          <p:spPr>
            <a:xfrm>
              <a:off x="5328005" y="-12"/>
              <a:ext cx="287997" cy="7992008"/>
            </a:xfrm>
            <a:custGeom>
              <a:avLst/>
              <a:gdLst/>
              <a:ahLst/>
              <a:cxnLst/>
              <a:rect l="l" t="t" r="r" b="b"/>
              <a:pathLst>
                <a:path w="287997" h="7992008">
                  <a:moveTo>
                    <a:pt x="287997" y="12"/>
                  </a:moveTo>
                  <a:lnTo>
                    <a:pt x="0" y="12"/>
                  </a:lnTo>
                  <a:lnTo>
                    <a:pt x="0" y="7992008"/>
                  </a:lnTo>
                  <a:lnTo>
                    <a:pt x="287997" y="7992008"/>
                  </a:lnTo>
                  <a:lnTo>
                    <a:pt x="287997" y="12"/>
                  </a:lnTo>
                  <a:close/>
                </a:path>
              </a:pathLst>
            </a:custGeom>
            <a:solidFill>
              <a:srgbClr val="8DD7F7"/>
            </a:solidFill>
          </p:spPr>
          <p:txBody>
            <a:bodyPr wrap="square" lIns="0" tIns="0" rIns="0" bIns="0" rtlCol="0">
              <a:noAutofit/>
            </a:bodyPr>
            <a:lstStyle/>
            <a:p>
              <a:endParaRPr/>
            </a:p>
          </p:txBody>
        </p:sp>
        <p:sp>
          <p:nvSpPr>
            <p:cNvPr id="32" name="object 32"/>
            <p:cNvSpPr/>
            <p:nvPr/>
          </p:nvSpPr>
          <p:spPr>
            <a:xfrm>
              <a:off x="410905" y="446167"/>
              <a:ext cx="918617" cy="1037836"/>
            </a:xfrm>
            <a:prstGeom prst="rect">
              <a:avLst/>
            </a:prstGeom>
            <a:blipFill>
              <a:blip r:embed="rId2" cstate="print"/>
              <a:stretch>
                <a:fillRect/>
              </a:stretch>
            </a:blipFill>
          </p:spPr>
          <p:txBody>
            <a:bodyPr wrap="square" lIns="0" tIns="0" rIns="0" bIns="0" rtlCol="0">
              <a:noAutofit/>
            </a:bodyPr>
            <a:lstStyle/>
            <a:p>
              <a:endParaRPr/>
            </a:p>
          </p:txBody>
        </p:sp>
        <p:sp>
          <p:nvSpPr>
            <p:cNvPr id="34" name="object 34"/>
            <p:cNvSpPr/>
            <p:nvPr/>
          </p:nvSpPr>
          <p:spPr>
            <a:xfrm>
              <a:off x="121752"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13" name="object 13"/>
            <p:cNvSpPr/>
            <p:nvPr/>
          </p:nvSpPr>
          <p:spPr>
            <a:xfrm>
              <a:off x="5855299" y="323996"/>
              <a:ext cx="4824006" cy="7344003"/>
            </a:xfrm>
            <a:custGeom>
              <a:avLst/>
              <a:gdLst/>
              <a:ahLst/>
              <a:cxnLst/>
              <a:rect l="l" t="t" r="r" b="b"/>
              <a:pathLst>
                <a:path w="4824006" h="7344003">
                  <a:moveTo>
                    <a:pt x="152400" y="0"/>
                  </a:moveTo>
                  <a:lnTo>
                    <a:pt x="152400" y="101600"/>
                  </a:lnTo>
                  <a:lnTo>
                    <a:pt x="101600" y="101600"/>
                  </a:lnTo>
                  <a:lnTo>
                    <a:pt x="101600" y="152400"/>
                  </a:lnTo>
                  <a:lnTo>
                    <a:pt x="0" y="152400"/>
                  </a:lnTo>
                  <a:lnTo>
                    <a:pt x="0" y="7191603"/>
                  </a:lnTo>
                  <a:lnTo>
                    <a:pt x="101600" y="7191603"/>
                  </a:lnTo>
                  <a:lnTo>
                    <a:pt x="101600" y="7242403"/>
                  </a:lnTo>
                  <a:lnTo>
                    <a:pt x="152400" y="7242403"/>
                  </a:lnTo>
                  <a:lnTo>
                    <a:pt x="152400" y="7344003"/>
                  </a:lnTo>
                  <a:lnTo>
                    <a:pt x="4671606" y="7344003"/>
                  </a:lnTo>
                  <a:lnTo>
                    <a:pt x="4671606" y="7242403"/>
                  </a:lnTo>
                  <a:lnTo>
                    <a:pt x="4722406" y="7242403"/>
                  </a:lnTo>
                  <a:lnTo>
                    <a:pt x="4722406" y="7191603"/>
                  </a:lnTo>
                  <a:lnTo>
                    <a:pt x="4824006" y="7191603"/>
                  </a:lnTo>
                  <a:lnTo>
                    <a:pt x="4824006" y="152400"/>
                  </a:lnTo>
                  <a:lnTo>
                    <a:pt x="4722406" y="152400"/>
                  </a:lnTo>
                  <a:lnTo>
                    <a:pt x="4722406" y="101600"/>
                  </a:lnTo>
                  <a:lnTo>
                    <a:pt x="4671606" y="101600"/>
                  </a:lnTo>
                  <a:lnTo>
                    <a:pt x="4671606" y="0"/>
                  </a:lnTo>
                  <a:lnTo>
                    <a:pt x="152400" y="0"/>
                  </a:lnTo>
                  <a:close/>
                </a:path>
              </a:pathLst>
            </a:custGeom>
            <a:solidFill>
              <a:srgbClr val="FFFFFF"/>
            </a:solidFill>
          </p:spPr>
          <p:txBody>
            <a:bodyPr wrap="square" lIns="0" tIns="0" rIns="0" bIns="0" rtlCol="0">
              <a:noAutofit/>
            </a:bodyPr>
            <a:lstStyle/>
            <a:p>
              <a:endParaRPr/>
            </a:p>
          </p:txBody>
        </p:sp>
        <p:sp>
          <p:nvSpPr>
            <p:cNvPr id="14" name="object 14"/>
            <p:cNvSpPr/>
            <p:nvPr/>
          </p:nvSpPr>
          <p:spPr>
            <a:xfrm>
              <a:off x="10577705" y="400196"/>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15" name="object 15"/>
            <p:cNvSpPr/>
            <p:nvPr/>
          </p:nvSpPr>
          <p:spPr>
            <a:xfrm>
              <a:off x="10577705" y="7591799"/>
              <a:ext cx="50800" cy="0"/>
            </a:xfrm>
            <a:custGeom>
              <a:avLst/>
              <a:gdLst/>
              <a:ahLst/>
              <a:cxnLst/>
              <a:rect l="l" t="t" r="r" b="b"/>
              <a:pathLst>
                <a:path w="50800">
                  <a:moveTo>
                    <a:pt x="0" y="0"/>
                  </a:moveTo>
                  <a:lnTo>
                    <a:pt x="50799" y="0"/>
                  </a:lnTo>
                </a:path>
              </a:pathLst>
            </a:custGeom>
            <a:ln w="52069">
              <a:solidFill>
                <a:srgbClr val="FFFFFF"/>
              </a:solidFill>
            </a:ln>
          </p:spPr>
          <p:txBody>
            <a:bodyPr wrap="square" lIns="0" tIns="0" rIns="0" bIns="0" rtlCol="0">
              <a:noAutofit/>
            </a:bodyPr>
            <a:lstStyle/>
            <a:p>
              <a:endParaRPr/>
            </a:p>
          </p:txBody>
        </p:sp>
        <p:sp>
          <p:nvSpPr>
            <p:cNvPr id="16" name="object 16"/>
            <p:cNvSpPr/>
            <p:nvPr/>
          </p:nvSpPr>
          <p:spPr>
            <a:xfrm>
              <a:off x="5906099" y="7591799"/>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7" name="object 17"/>
            <p:cNvSpPr/>
            <p:nvPr/>
          </p:nvSpPr>
          <p:spPr>
            <a:xfrm>
              <a:off x="5906099" y="400196"/>
              <a:ext cx="50800" cy="0"/>
            </a:xfrm>
            <a:custGeom>
              <a:avLst/>
              <a:gdLst/>
              <a:ahLst/>
              <a:cxnLst/>
              <a:rect l="l" t="t" r="r" b="b"/>
              <a:pathLst>
                <a:path w="50800">
                  <a:moveTo>
                    <a:pt x="0" y="0"/>
                  </a:moveTo>
                  <a:lnTo>
                    <a:pt x="50800" y="0"/>
                  </a:lnTo>
                </a:path>
              </a:pathLst>
            </a:custGeom>
            <a:ln w="52069">
              <a:solidFill>
                <a:srgbClr val="FFFFFF"/>
              </a:solidFill>
            </a:ln>
          </p:spPr>
          <p:txBody>
            <a:bodyPr wrap="square" lIns="0" tIns="0" rIns="0" bIns="0" rtlCol="0">
              <a:noAutofit/>
            </a:bodyPr>
            <a:lstStyle/>
            <a:p>
              <a:endParaRPr/>
            </a:p>
          </p:txBody>
        </p:sp>
        <p:sp>
          <p:nvSpPr>
            <p:cNvPr id="18" name="object 18"/>
            <p:cNvSpPr/>
            <p:nvPr/>
          </p:nvSpPr>
          <p:spPr>
            <a:xfrm>
              <a:off x="6008471" y="802525"/>
              <a:ext cx="794334" cy="942835"/>
            </a:xfrm>
            <a:prstGeom prst="rect">
              <a:avLst/>
            </a:prstGeom>
            <a:blipFill>
              <a:blip r:embed="rId3" cstate="print"/>
              <a:stretch>
                <a:fillRect/>
              </a:stretch>
            </a:blipFill>
          </p:spPr>
          <p:txBody>
            <a:bodyPr wrap="square" lIns="0" tIns="0" rIns="0" bIns="0" rtlCol="0">
              <a:noAutofit/>
            </a:bodyPr>
            <a:lstStyle/>
            <a:p>
              <a:endParaRPr/>
            </a:p>
          </p:txBody>
        </p:sp>
        <p:sp>
          <p:nvSpPr>
            <p:cNvPr id="20" name="object 20"/>
            <p:cNvSpPr/>
            <p:nvPr/>
          </p:nvSpPr>
          <p:spPr>
            <a:xfrm>
              <a:off x="6936823" y="654420"/>
              <a:ext cx="3573246" cy="697204"/>
            </a:xfrm>
            <a:custGeom>
              <a:avLst/>
              <a:gdLst/>
              <a:ahLst/>
              <a:cxnLst/>
              <a:rect l="l" t="t" r="r" b="b"/>
              <a:pathLst>
                <a:path w="3573246" h="697204">
                  <a:moveTo>
                    <a:pt x="166243" y="444106"/>
                  </a:moveTo>
                  <a:lnTo>
                    <a:pt x="166243" y="617435"/>
                  </a:lnTo>
                  <a:lnTo>
                    <a:pt x="167561" y="631960"/>
                  </a:lnTo>
                  <a:lnTo>
                    <a:pt x="185471" y="669381"/>
                  </a:lnTo>
                  <a:lnTo>
                    <a:pt x="219384" y="692654"/>
                  </a:lnTo>
                  <a:lnTo>
                    <a:pt x="245999" y="697204"/>
                  </a:lnTo>
                  <a:lnTo>
                    <a:pt x="3493477" y="697204"/>
                  </a:lnTo>
                  <a:lnTo>
                    <a:pt x="3534206" y="686038"/>
                  </a:lnTo>
                  <a:lnTo>
                    <a:pt x="3562898" y="656756"/>
                  </a:lnTo>
                  <a:lnTo>
                    <a:pt x="3573246" y="617435"/>
                  </a:lnTo>
                  <a:lnTo>
                    <a:pt x="3573246" y="79756"/>
                  </a:lnTo>
                  <a:lnTo>
                    <a:pt x="3562078" y="39027"/>
                  </a:lnTo>
                  <a:lnTo>
                    <a:pt x="3532792" y="10341"/>
                  </a:lnTo>
                  <a:lnTo>
                    <a:pt x="3493477" y="0"/>
                  </a:lnTo>
                  <a:lnTo>
                    <a:pt x="245999" y="0"/>
                  </a:lnTo>
                  <a:lnTo>
                    <a:pt x="205273" y="11166"/>
                  </a:lnTo>
                  <a:lnTo>
                    <a:pt x="176584" y="40449"/>
                  </a:lnTo>
                  <a:lnTo>
                    <a:pt x="166243" y="79756"/>
                  </a:lnTo>
                  <a:lnTo>
                    <a:pt x="166243" y="319836"/>
                  </a:lnTo>
                  <a:lnTo>
                    <a:pt x="161657" y="332299"/>
                  </a:lnTo>
                  <a:lnTo>
                    <a:pt x="157424" y="343059"/>
                  </a:lnTo>
                  <a:lnTo>
                    <a:pt x="153252" y="352186"/>
                  </a:lnTo>
                  <a:lnTo>
                    <a:pt x="148848" y="359749"/>
                  </a:lnTo>
                  <a:lnTo>
                    <a:pt x="143921" y="365817"/>
                  </a:lnTo>
                  <a:lnTo>
                    <a:pt x="138176" y="370461"/>
                  </a:lnTo>
                  <a:lnTo>
                    <a:pt x="131322" y="373749"/>
                  </a:lnTo>
                  <a:lnTo>
                    <a:pt x="123066" y="375751"/>
                  </a:lnTo>
                  <a:lnTo>
                    <a:pt x="113116" y="376536"/>
                  </a:lnTo>
                  <a:lnTo>
                    <a:pt x="101179" y="376175"/>
                  </a:lnTo>
                  <a:lnTo>
                    <a:pt x="86963" y="374735"/>
                  </a:lnTo>
                  <a:lnTo>
                    <a:pt x="70175" y="372287"/>
                  </a:lnTo>
                  <a:lnTo>
                    <a:pt x="50523" y="368901"/>
                  </a:lnTo>
                  <a:lnTo>
                    <a:pt x="27714" y="364645"/>
                  </a:lnTo>
                  <a:lnTo>
                    <a:pt x="1456" y="359590"/>
                  </a:lnTo>
                  <a:lnTo>
                    <a:pt x="0" y="359308"/>
                  </a:lnTo>
                  <a:lnTo>
                    <a:pt x="18862" y="376395"/>
                  </a:lnTo>
                  <a:lnTo>
                    <a:pt x="35380" y="391247"/>
                  </a:lnTo>
                  <a:lnTo>
                    <a:pt x="49827" y="404003"/>
                  </a:lnTo>
                  <a:lnTo>
                    <a:pt x="62480" y="414804"/>
                  </a:lnTo>
                  <a:lnTo>
                    <a:pt x="73613" y="423791"/>
                  </a:lnTo>
                  <a:lnTo>
                    <a:pt x="83501" y="431103"/>
                  </a:lnTo>
                  <a:lnTo>
                    <a:pt x="92420" y="436880"/>
                  </a:lnTo>
                  <a:lnTo>
                    <a:pt x="100643" y="441264"/>
                  </a:lnTo>
                  <a:lnTo>
                    <a:pt x="108447" y="444394"/>
                  </a:lnTo>
                  <a:lnTo>
                    <a:pt x="116107" y="446411"/>
                  </a:lnTo>
                  <a:lnTo>
                    <a:pt x="123897" y="447455"/>
                  </a:lnTo>
                  <a:lnTo>
                    <a:pt x="132092" y="447666"/>
                  </a:lnTo>
                  <a:lnTo>
                    <a:pt x="140968" y="447184"/>
                  </a:lnTo>
                  <a:lnTo>
                    <a:pt x="150800" y="446151"/>
                  </a:lnTo>
                  <a:lnTo>
                    <a:pt x="161862" y="444706"/>
                  </a:lnTo>
                  <a:lnTo>
                    <a:pt x="166243" y="444106"/>
                  </a:lnTo>
                  <a:close/>
                </a:path>
              </a:pathLst>
            </a:custGeom>
            <a:solidFill>
              <a:srgbClr val="FFFFFF"/>
            </a:solidFill>
          </p:spPr>
          <p:txBody>
            <a:bodyPr wrap="square" lIns="0" tIns="0" rIns="0" bIns="0" rtlCol="0">
              <a:noAutofit/>
            </a:bodyPr>
            <a:lstStyle/>
            <a:p>
              <a:endParaRPr/>
            </a:p>
          </p:txBody>
        </p:sp>
        <p:sp>
          <p:nvSpPr>
            <p:cNvPr id="21" name="object 21"/>
            <p:cNvSpPr/>
            <p:nvPr/>
          </p:nvSpPr>
          <p:spPr>
            <a:xfrm>
              <a:off x="6936823" y="654420"/>
              <a:ext cx="3573246" cy="697204"/>
            </a:xfrm>
            <a:custGeom>
              <a:avLst/>
              <a:gdLst/>
              <a:ahLst/>
              <a:cxnLst/>
              <a:rect l="l" t="t" r="r" b="b"/>
              <a:pathLst>
                <a:path w="3573246" h="697204">
                  <a:moveTo>
                    <a:pt x="166243" y="444106"/>
                  </a:moveTo>
                  <a:lnTo>
                    <a:pt x="166243" y="617435"/>
                  </a:lnTo>
                  <a:lnTo>
                    <a:pt x="167561" y="631960"/>
                  </a:lnTo>
                  <a:lnTo>
                    <a:pt x="185471" y="669381"/>
                  </a:lnTo>
                  <a:lnTo>
                    <a:pt x="219384" y="692654"/>
                  </a:lnTo>
                  <a:lnTo>
                    <a:pt x="245999" y="697204"/>
                  </a:lnTo>
                  <a:lnTo>
                    <a:pt x="3493477" y="697204"/>
                  </a:lnTo>
                  <a:lnTo>
                    <a:pt x="3534206" y="686038"/>
                  </a:lnTo>
                  <a:lnTo>
                    <a:pt x="3562898" y="656756"/>
                  </a:lnTo>
                  <a:lnTo>
                    <a:pt x="3573246" y="617435"/>
                  </a:lnTo>
                  <a:lnTo>
                    <a:pt x="3573246" y="79756"/>
                  </a:lnTo>
                  <a:lnTo>
                    <a:pt x="3562078" y="39027"/>
                  </a:lnTo>
                  <a:lnTo>
                    <a:pt x="3532792" y="10341"/>
                  </a:lnTo>
                  <a:lnTo>
                    <a:pt x="3493477" y="0"/>
                  </a:lnTo>
                  <a:lnTo>
                    <a:pt x="245999" y="0"/>
                  </a:lnTo>
                  <a:lnTo>
                    <a:pt x="205273" y="11166"/>
                  </a:lnTo>
                  <a:lnTo>
                    <a:pt x="176584" y="40449"/>
                  </a:lnTo>
                  <a:lnTo>
                    <a:pt x="166243" y="79756"/>
                  </a:lnTo>
                  <a:lnTo>
                    <a:pt x="166243" y="319836"/>
                  </a:lnTo>
                  <a:lnTo>
                    <a:pt x="161657" y="332299"/>
                  </a:lnTo>
                  <a:lnTo>
                    <a:pt x="157424" y="343059"/>
                  </a:lnTo>
                  <a:lnTo>
                    <a:pt x="153252" y="352186"/>
                  </a:lnTo>
                  <a:lnTo>
                    <a:pt x="148848" y="359749"/>
                  </a:lnTo>
                  <a:lnTo>
                    <a:pt x="143921" y="365817"/>
                  </a:lnTo>
                  <a:lnTo>
                    <a:pt x="138176" y="370461"/>
                  </a:lnTo>
                  <a:lnTo>
                    <a:pt x="131322" y="373749"/>
                  </a:lnTo>
                  <a:lnTo>
                    <a:pt x="123066" y="375751"/>
                  </a:lnTo>
                  <a:lnTo>
                    <a:pt x="113116" y="376536"/>
                  </a:lnTo>
                  <a:lnTo>
                    <a:pt x="101179" y="376175"/>
                  </a:lnTo>
                  <a:lnTo>
                    <a:pt x="86963" y="374735"/>
                  </a:lnTo>
                  <a:lnTo>
                    <a:pt x="70175" y="372287"/>
                  </a:lnTo>
                  <a:lnTo>
                    <a:pt x="50523" y="368901"/>
                  </a:lnTo>
                  <a:lnTo>
                    <a:pt x="27714" y="364645"/>
                  </a:lnTo>
                  <a:lnTo>
                    <a:pt x="1456" y="359590"/>
                  </a:lnTo>
                  <a:lnTo>
                    <a:pt x="0" y="359308"/>
                  </a:lnTo>
                  <a:lnTo>
                    <a:pt x="18862" y="376395"/>
                  </a:lnTo>
                  <a:lnTo>
                    <a:pt x="35380" y="391247"/>
                  </a:lnTo>
                  <a:lnTo>
                    <a:pt x="49827" y="404003"/>
                  </a:lnTo>
                  <a:lnTo>
                    <a:pt x="62480" y="414804"/>
                  </a:lnTo>
                  <a:lnTo>
                    <a:pt x="73613" y="423791"/>
                  </a:lnTo>
                  <a:lnTo>
                    <a:pt x="83501" y="431103"/>
                  </a:lnTo>
                  <a:lnTo>
                    <a:pt x="92420" y="436880"/>
                  </a:lnTo>
                  <a:lnTo>
                    <a:pt x="100643" y="441264"/>
                  </a:lnTo>
                  <a:lnTo>
                    <a:pt x="108447" y="444394"/>
                  </a:lnTo>
                  <a:lnTo>
                    <a:pt x="116107" y="446411"/>
                  </a:lnTo>
                  <a:lnTo>
                    <a:pt x="123897" y="447455"/>
                  </a:lnTo>
                  <a:lnTo>
                    <a:pt x="132092" y="447666"/>
                  </a:lnTo>
                  <a:lnTo>
                    <a:pt x="140968" y="447184"/>
                  </a:lnTo>
                  <a:lnTo>
                    <a:pt x="150800" y="446151"/>
                  </a:lnTo>
                  <a:lnTo>
                    <a:pt x="161862" y="444706"/>
                  </a:lnTo>
                  <a:lnTo>
                    <a:pt x="166243" y="444106"/>
                  </a:lnTo>
                  <a:close/>
                </a:path>
              </a:pathLst>
            </a:custGeom>
            <a:ln w="12700">
              <a:solidFill>
                <a:srgbClr val="939597"/>
              </a:solidFill>
            </a:ln>
          </p:spPr>
          <p:txBody>
            <a:bodyPr wrap="square" lIns="0" tIns="0" rIns="0" bIns="0" rtlCol="0">
              <a:noAutofit/>
            </a:bodyPr>
            <a:lstStyle/>
            <a:p>
              <a:endParaRPr/>
            </a:p>
          </p:txBody>
        </p:sp>
        <p:sp>
          <p:nvSpPr>
            <p:cNvPr id="22" name="object 22"/>
            <p:cNvSpPr/>
            <p:nvPr/>
          </p:nvSpPr>
          <p:spPr>
            <a:xfrm>
              <a:off x="10827004" y="-12"/>
              <a:ext cx="116992" cy="7992008"/>
            </a:xfrm>
            <a:custGeom>
              <a:avLst/>
              <a:gdLst/>
              <a:ahLst/>
              <a:cxnLst/>
              <a:rect l="l" t="t" r="r" b="b"/>
              <a:pathLst>
                <a:path w="116992" h="7992008">
                  <a:moveTo>
                    <a:pt x="116992" y="12"/>
                  </a:moveTo>
                  <a:lnTo>
                    <a:pt x="0" y="12"/>
                  </a:lnTo>
                  <a:lnTo>
                    <a:pt x="0" y="7992008"/>
                  </a:lnTo>
                  <a:lnTo>
                    <a:pt x="116992" y="7992008"/>
                  </a:lnTo>
                  <a:lnTo>
                    <a:pt x="116992" y="12"/>
                  </a:lnTo>
                  <a:close/>
                </a:path>
              </a:pathLst>
            </a:custGeom>
            <a:solidFill>
              <a:srgbClr val="6DCFF6"/>
            </a:solidFill>
          </p:spPr>
          <p:txBody>
            <a:bodyPr wrap="square" lIns="0" tIns="0" rIns="0" bIns="0" rtlCol="0">
              <a:noAutofit/>
            </a:bodyPr>
            <a:lstStyle/>
            <a:p>
              <a:endParaRPr/>
            </a:p>
          </p:txBody>
        </p:sp>
        <p:sp>
          <p:nvSpPr>
            <p:cNvPr id="23" name="object 23"/>
            <p:cNvSpPr/>
            <p:nvPr/>
          </p:nvSpPr>
          <p:spPr>
            <a:xfrm>
              <a:off x="10462253" y="7486150"/>
              <a:ext cx="359994" cy="359994"/>
            </a:xfrm>
            <a:custGeom>
              <a:avLst/>
              <a:gdLst/>
              <a:ahLst/>
              <a:cxnLst/>
              <a:rect l="l" t="t" r="r" b="b"/>
              <a:pathLst>
                <a:path w="359994" h="359994">
                  <a:moveTo>
                    <a:pt x="179997" y="359994"/>
                  </a:moveTo>
                  <a:lnTo>
                    <a:pt x="194760" y="359397"/>
                  </a:lnTo>
                  <a:lnTo>
                    <a:pt x="209195" y="357638"/>
                  </a:lnTo>
                  <a:lnTo>
                    <a:pt x="223254" y="354763"/>
                  </a:lnTo>
                  <a:lnTo>
                    <a:pt x="236892" y="350818"/>
                  </a:lnTo>
                  <a:lnTo>
                    <a:pt x="250062" y="345849"/>
                  </a:lnTo>
                  <a:lnTo>
                    <a:pt x="262718" y="339904"/>
                  </a:lnTo>
                  <a:lnTo>
                    <a:pt x="274814" y="333027"/>
                  </a:lnTo>
                  <a:lnTo>
                    <a:pt x="286303" y="325266"/>
                  </a:lnTo>
                  <a:lnTo>
                    <a:pt x="297139" y="316667"/>
                  </a:lnTo>
                  <a:lnTo>
                    <a:pt x="307276" y="307276"/>
                  </a:lnTo>
                  <a:lnTo>
                    <a:pt x="316667" y="297139"/>
                  </a:lnTo>
                  <a:lnTo>
                    <a:pt x="325266" y="286303"/>
                  </a:lnTo>
                  <a:lnTo>
                    <a:pt x="333027" y="274814"/>
                  </a:lnTo>
                  <a:lnTo>
                    <a:pt x="339904" y="262718"/>
                  </a:lnTo>
                  <a:lnTo>
                    <a:pt x="345849" y="250062"/>
                  </a:lnTo>
                  <a:lnTo>
                    <a:pt x="350818" y="236892"/>
                  </a:lnTo>
                  <a:lnTo>
                    <a:pt x="354763" y="223254"/>
                  </a:lnTo>
                  <a:lnTo>
                    <a:pt x="357638" y="209195"/>
                  </a:lnTo>
                  <a:lnTo>
                    <a:pt x="359397" y="194760"/>
                  </a:lnTo>
                  <a:lnTo>
                    <a:pt x="359994" y="179997"/>
                  </a:lnTo>
                  <a:lnTo>
                    <a:pt x="359397" y="165233"/>
                  </a:lnTo>
                  <a:lnTo>
                    <a:pt x="357638" y="150799"/>
                  </a:lnTo>
                  <a:lnTo>
                    <a:pt x="354763" y="136739"/>
                  </a:lnTo>
                  <a:lnTo>
                    <a:pt x="350818" y="123101"/>
                  </a:lnTo>
                  <a:lnTo>
                    <a:pt x="345849" y="109931"/>
                  </a:lnTo>
                  <a:lnTo>
                    <a:pt x="339904" y="97275"/>
                  </a:lnTo>
                  <a:lnTo>
                    <a:pt x="333027" y="85179"/>
                  </a:lnTo>
                  <a:lnTo>
                    <a:pt x="325266" y="73690"/>
                  </a:lnTo>
                  <a:lnTo>
                    <a:pt x="316667" y="62854"/>
                  </a:lnTo>
                  <a:lnTo>
                    <a:pt x="307276" y="52717"/>
                  </a:lnTo>
                  <a:lnTo>
                    <a:pt x="297139" y="43326"/>
                  </a:lnTo>
                  <a:lnTo>
                    <a:pt x="286303" y="34727"/>
                  </a:lnTo>
                  <a:lnTo>
                    <a:pt x="274814" y="26966"/>
                  </a:lnTo>
                  <a:lnTo>
                    <a:pt x="262718" y="20089"/>
                  </a:lnTo>
                  <a:lnTo>
                    <a:pt x="250062" y="14144"/>
                  </a:lnTo>
                  <a:lnTo>
                    <a:pt x="236892" y="9175"/>
                  </a:lnTo>
                  <a:lnTo>
                    <a:pt x="223254" y="5230"/>
                  </a:lnTo>
                  <a:lnTo>
                    <a:pt x="209195" y="2355"/>
                  </a:lnTo>
                  <a:lnTo>
                    <a:pt x="194760" y="596"/>
                  </a:lnTo>
                  <a:lnTo>
                    <a:pt x="179997" y="0"/>
                  </a:lnTo>
                  <a:lnTo>
                    <a:pt x="165233" y="596"/>
                  </a:lnTo>
                  <a:lnTo>
                    <a:pt x="150799" y="2355"/>
                  </a:lnTo>
                  <a:lnTo>
                    <a:pt x="136739" y="5230"/>
                  </a:lnTo>
                  <a:lnTo>
                    <a:pt x="123101" y="9175"/>
                  </a:lnTo>
                  <a:lnTo>
                    <a:pt x="109931" y="14144"/>
                  </a:lnTo>
                  <a:lnTo>
                    <a:pt x="97275" y="20089"/>
                  </a:lnTo>
                  <a:lnTo>
                    <a:pt x="85179" y="26966"/>
                  </a:lnTo>
                  <a:lnTo>
                    <a:pt x="73690" y="34727"/>
                  </a:lnTo>
                  <a:lnTo>
                    <a:pt x="62854" y="43326"/>
                  </a:lnTo>
                  <a:lnTo>
                    <a:pt x="52717" y="52717"/>
                  </a:lnTo>
                  <a:lnTo>
                    <a:pt x="43326" y="62854"/>
                  </a:lnTo>
                  <a:lnTo>
                    <a:pt x="34727" y="73690"/>
                  </a:lnTo>
                  <a:lnTo>
                    <a:pt x="26966" y="85179"/>
                  </a:lnTo>
                  <a:lnTo>
                    <a:pt x="20089" y="97275"/>
                  </a:lnTo>
                  <a:lnTo>
                    <a:pt x="14144" y="109931"/>
                  </a:lnTo>
                  <a:lnTo>
                    <a:pt x="9175" y="123101"/>
                  </a:lnTo>
                  <a:lnTo>
                    <a:pt x="5230" y="136739"/>
                  </a:lnTo>
                  <a:lnTo>
                    <a:pt x="2355" y="150799"/>
                  </a:lnTo>
                  <a:lnTo>
                    <a:pt x="596" y="165233"/>
                  </a:lnTo>
                  <a:lnTo>
                    <a:pt x="0" y="179997"/>
                  </a:lnTo>
                  <a:lnTo>
                    <a:pt x="596" y="194760"/>
                  </a:lnTo>
                  <a:lnTo>
                    <a:pt x="2355" y="209195"/>
                  </a:lnTo>
                  <a:lnTo>
                    <a:pt x="5230" y="223254"/>
                  </a:lnTo>
                  <a:lnTo>
                    <a:pt x="9175" y="236892"/>
                  </a:lnTo>
                  <a:lnTo>
                    <a:pt x="14144" y="250062"/>
                  </a:lnTo>
                  <a:lnTo>
                    <a:pt x="20089" y="262718"/>
                  </a:lnTo>
                  <a:lnTo>
                    <a:pt x="26966" y="274814"/>
                  </a:lnTo>
                  <a:lnTo>
                    <a:pt x="34727" y="286303"/>
                  </a:lnTo>
                  <a:lnTo>
                    <a:pt x="43326" y="297139"/>
                  </a:lnTo>
                  <a:lnTo>
                    <a:pt x="52717" y="307276"/>
                  </a:lnTo>
                  <a:lnTo>
                    <a:pt x="62854" y="316667"/>
                  </a:lnTo>
                  <a:lnTo>
                    <a:pt x="73690" y="325266"/>
                  </a:lnTo>
                  <a:lnTo>
                    <a:pt x="85179" y="333027"/>
                  </a:lnTo>
                  <a:lnTo>
                    <a:pt x="97275" y="339904"/>
                  </a:lnTo>
                  <a:lnTo>
                    <a:pt x="109931" y="345849"/>
                  </a:lnTo>
                  <a:lnTo>
                    <a:pt x="123101" y="350818"/>
                  </a:lnTo>
                  <a:lnTo>
                    <a:pt x="136739" y="354763"/>
                  </a:lnTo>
                  <a:lnTo>
                    <a:pt x="150799" y="357638"/>
                  </a:lnTo>
                  <a:lnTo>
                    <a:pt x="165233" y="359397"/>
                  </a:lnTo>
                  <a:lnTo>
                    <a:pt x="179997" y="359994"/>
                  </a:lnTo>
                  <a:close/>
                </a:path>
              </a:pathLst>
            </a:custGeom>
            <a:solidFill>
              <a:srgbClr val="C6EAFB"/>
            </a:solidFill>
          </p:spPr>
          <p:txBody>
            <a:bodyPr wrap="square" lIns="0" tIns="0" rIns="0" bIns="0" rtlCol="0">
              <a:noAutofit/>
            </a:bodyPr>
            <a:lstStyle/>
            <a:p>
              <a:endParaRPr/>
            </a:p>
          </p:txBody>
        </p:sp>
        <p:sp>
          <p:nvSpPr>
            <p:cNvPr id="11" name="object 11"/>
            <p:cNvSpPr txBox="1"/>
            <p:nvPr/>
          </p:nvSpPr>
          <p:spPr>
            <a:xfrm>
              <a:off x="1523376" y="1093600"/>
              <a:ext cx="3264524" cy="254000"/>
            </a:xfrm>
            <a:prstGeom prst="rect">
              <a:avLst/>
            </a:prstGeom>
          </p:spPr>
          <p:txBody>
            <a:bodyPr wrap="square" lIns="0" tIns="12700" rIns="0" bIns="0" rtlCol="0">
              <a:noAutofit/>
            </a:bodyPr>
            <a:lstStyle/>
            <a:p>
              <a:pPr marL="12700">
                <a:lnSpc>
                  <a:spcPts val="2000"/>
                </a:lnSpc>
              </a:pPr>
              <a:r>
                <a:rPr lang="es-ES" sz="1800" dirty="0">
                  <a:solidFill>
                    <a:srgbClr val="00ADEF"/>
                  </a:solidFill>
                  <a:latin typeface="Times New Roman" panose="02020603050405020304" pitchFamily="18" charset="0"/>
                  <a:cs typeface="Times New Roman" panose="02020603050405020304" pitchFamily="18" charset="0"/>
                </a:rPr>
                <a:t>La fiesta de los panes sin levadura</a:t>
              </a:r>
              <a:endParaRPr sz="1800" dirty="0">
                <a:latin typeface="Times New Roman" panose="02020603050405020304" pitchFamily="18" charset="0"/>
                <a:cs typeface="Times New Roman" panose="02020603050405020304" pitchFamily="18" charset="0"/>
              </a:endParaRPr>
            </a:p>
          </p:txBody>
        </p:sp>
        <p:sp>
          <p:nvSpPr>
            <p:cNvPr id="10" name="object 10"/>
            <p:cNvSpPr txBox="1"/>
            <p:nvPr/>
          </p:nvSpPr>
          <p:spPr>
            <a:xfrm>
              <a:off x="442663" y="1615551"/>
              <a:ext cx="4419034" cy="1536584"/>
            </a:xfrm>
            <a:prstGeom prst="rect">
              <a:avLst/>
            </a:prstGeom>
          </p:spPr>
          <p:txBody>
            <a:bodyPr wrap="square" lIns="0" tIns="6604" rIns="0" bIns="0" rtlCol="0">
              <a:noAutofit/>
            </a:bodyPr>
            <a:lstStyle/>
            <a:p>
              <a:pPr marR="17784" indent="120650" algn="just">
                <a:lnSpc>
                  <a:spcPts val="1200"/>
                </a:lnSpc>
              </a:pPr>
              <a:r>
                <a:rPr lang="es-ES" sz="900" dirty="0">
                  <a:latin typeface="Malgun Gothic"/>
                  <a:cs typeface="Malgun Gothic"/>
                </a:rPr>
                <a:t>La fiesta de los panes sin levadura coincide con la Pascua y dura una semana desde el día 14 del mes de Nisán. Es una fiesta para conmemorar la rápida huida de los israelitas de Egipto(Éx 12:39). Sin embargo, durante esta fiesta, tienen que comer el pan sin levadura, que es ‘el pan de aflicción’(Dt 16:3). El pan sin levadura se refiere a los panes que no contienen levadura. Las tortas y panes tienen que contener levadura y fermentar para tener mejor sabor, pero la falta de esta levadura se refiere a comidas malas y sin sabor, no a comidas espléndidas. Esto fue para recordar a los israelitas el sufrimiento y la aflicción que tuvieron en la esclavitud en Egipto cada vez que comen este pan. En otras palabras, es para que sean humildes ante Dios en el sufrimiento y la aflicción.</a:t>
              </a:r>
              <a:endParaRPr sz="900" dirty="0">
                <a:latin typeface="Malgun Gothic"/>
                <a:cs typeface="Malgun Gothic"/>
              </a:endParaRPr>
            </a:p>
          </p:txBody>
        </p:sp>
        <p:sp>
          <p:nvSpPr>
            <p:cNvPr id="9" name="object 9"/>
            <p:cNvSpPr txBox="1"/>
            <p:nvPr/>
          </p:nvSpPr>
          <p:spPr>
            <a:xfrm>
              <a:off x="6096962" y="1898443"/>
              <a:ext cx="4367731" cy="5298313"/>
            </a:xfrm>
            <a:prstGeom prst="rect">
              <a:avLst/>
            </a:prstGeom>
          </p:spPr>
          <p:txBody>
            <a:bodyPr wrap="square" lIns="0" tIns="6635" rIns="0" bIns="0" rtlCol="0">
              <a:noAutofit/>
            </a:bodyPr>
            <a:lstStyle/>
            <a:p>
              <a:pPr marL="12700" marR="5726" indent="108013" algn="just">
                <a:spcBef>
                  <a:spcPts val="63"/>
                </a:spcBef>
              </a:pPr>
              <a:r>
                <a:rPr lang="es-ES" sz="900" dirty="0">
                  <a:solidFill>
                    <a:srgbClr val="00ADEF"/>
                  </a:solidFill>
                  <a:latin typeface="+mj-ea"/>
                  <a:ea typeface="+mj-ea"/>
                  <a:cs typeface="Malgun Gothic"/>
                </a:rPr>
                <a:t>Si alguno viere a su hermano cometer pecado que no sea de muerte, pedirá, y Dios le dará vida; esto es para los que cometen pecado que no sea de muerte. Hay pecado de muerte, por el cual yo no digo que se pida. Toda injusticia es pecado; pero hay pecado no de muerte. (1Jn 5:16~17)</a:t>
              </a:r>
            </a:p>
            <a:p>
              <a:pPr marL="12700" marR="5726" indent="108013" algn="just">
                <a:spcBef>
                  <a:spcPts val="63"/>
                </a:spcBef>
              </a:pPr>
              <a:r>
                <a:rPr lang="es-ES" altLang="ko-KR" sz="900" dirty="0">
                  <a:latin typeface="+mj-ea"/>
                  <a:ea typeface="+mj-ea"/>
                  <a:cs typeface="Malgun Gothic"/>
                </a:rPr>
                <a:t>En la palabra la paga del pecado es muerte(Ro 6:23), muerte significa no solo la muerte del cuerpo, sino también la muerte segunda después de ser juzgado, es decir, entrar en el lago de fuego. Originalmente, la paga de todo pecado es muerte. Por eso, incluso si no mataste a una persona directamente, como en San Mateo capítulo 5, la paga de todos los pecados en tu corazón, mente y palabras, como el pecado de la ira y el pecado de decir: Necio, etc, es muerte y será arrojado en el lago de fuego. </a:t>
              </a:r>
            </a:p>
            <a:p>
              <a:pPr marL="12700" marR="5726" indent="108013" algn="just">
                <a:spcBef>
                  <a:spcPts val="63"/>
                </a:spcBef>
              </a:pPr>
              <a:r>
                <a:rPr lang="es-ES" altLang="ko-KR" sz="900" dirty="0">
                  <a:latin typeface="+mj-ea"/>
                  <a:ea typeface="+mj-ea"/>
                  <a:cs typeface="Malgun Gothic"/>
                </a:rPr>
                <a:t>Sin embargo, dijo que hay pecado que no sea de muerte. Esto es posible porque Jesús pagó la paga del pecado. La Biblia dice que Jesús, el justo, murió por los injustos.</a:t>
              </a:r>
            </a:p>
            <a:p>
              <a:pPr marL="12700" marR="5726" indent="108013" algn="just">
                <a:spcBef>
                  <a:spcPts val="63"/>
                </a:spcBef>
              </a:pPr>
              <a:r>
                <a:rPr lang="es-ES" altLang="ko-KR" sz="900" dirty="0">
                  <a:solidFill>
                    <a:srgbClr val="00ADEF"/>
                  </a:solidFill>
                  <a:latin typeface="+mj-ea"/>
                  <a:ea typeface="+mj-ea"/>
                  <a:cs typeface="Malgun Gothic"/>
                </a:rPr>
                <a:t>Porque también Cristo padeció una sola vez por los pecados, el justo por los injustos, para llevarnos a Dios, siendo a la verdad muerto en la carne, pero vivificado en espíritu;</a:t>
              </a:r>
              <a:r>
                <a:rPr lang="ko-KR" altLang="es-ES" sz="900" dirty="0">
                  <a:solidFill>
                    <a:srgbClr val="00ADEF"/>
                  </a:solidFill>
                  <a:latin typeface="+mj-ea"/>
                  <a:ea typeface="+mj-ea"/>
                  <a:cs typeface="Malgun Gothic"/>
                </a:rPr>
                <a:t> </a:t>
              </a:r>
              <a:r>
                <a:rPr lang="es-ES" altLang="ko-KR" sz="900" dirty="0">
                  <a:solidFill>
                    <a:srgbClr val="00ADEF"/>
                  </a:solidFill>
                  <a:latin typeface="+mj-ea"/>
                  <a:ea typeface="+mj-ea"/>
                  <a:cs typeface="Malgun Gothic"/>
                </a:rPr>
                <a:t>(1P</a:t>
              </a:r>
              <a:r>
                <a:rPr lang="ko-KR" altLang="es-ES" sz="900" dirty="0">
                  <a:solidFill>
                    <a:srgbClr val="00ADEF"/>
                  </a:solidFill>
                  <a:latin typeface="+mj-ea"/>
                  <a:ea typeface="+mj-ea"/>
                  <a:cs typeface="Malgun Gothic"/>
                </a:rPr>
                <a:t> </a:t>
              </a:r>
              <a:r>
                <a:rPr lang="es-ES" altLang="ko-KR" sz="900" dirty="0">
                  <a:solidFill>
                    <a:srgbClr val="00ADEF"/>
                  </a:solidFill>
                  <a:latin typeface="+mj-ea"/>
                  <a:ea typeface="+mj-ea"/>
                  <a:cs typeface="Malgun Gothic"/>
                </a:rPr>
                <a:t>3:18)</a:t>
              </a:r>
              <a:endParaRPr sz="900" dirty="0">
                <a:latin typeface="+mj-ea"/>
                <a:ea typeface="+mj-ea"/>
                <a:cs typeface="Malgun Gothic"/>
              </a:endParaRPr>
            </a:p>
            <a:p>
              <a:pPr marL="12700" marR="22" indent="108013" algn="just"/>
              <a:r>
                <a:rPr lang="es-ES" sz="900" dirty="0">
                  <a:latin typeface="+mj-ea"/>
                  <a:ea typeface="+mj-ea"/>
                  <a:cs typeface="Malgun Gothic"/>
                </a:rPr>
                <a:t>Debido a que Jesús pagó la paga de todos los pecados, no vamos al infierno por una violación de la ley o un pecado moral.</a:t>
              </a:r>
            </a:p>
            <a:p>
              <a:pPr marL="12700" marR="22" indent="108013" algn="just"/>
              <a:r>
                <a:rPr lang="es-ES" sz="900" dirty="0">
                  <a:latin typeface="+mj-ea"/>
                  <a:ea typeface="+mj-ea"/>
                  <a:cs typeface="Malgun Gothic"/>
                </a:rPr>
                <a:t>Ahora hay una nueva ley. Esa es la ley que dice creer en Jesús. En el huerto del Edén era pecado comer lo que no debía comer, pero ahora es pecado no creer.</a:t>
              </a:r>
            </a:p>
            <a:p>
              <a:pPr marL="12700" indent="108013" algn="just"/>
              <a:r>
                <a:rPr lang="es-ES" sz="900" dirty="0">
                  <a:solidFill>
                    <a:srgbClr val="00ADEF"/>
                  </a:solidFill>
                  <a:latin typeface="+mj-ea"/>
                  <a:ea typeface="+mj-ea"/>
                  <a:cs typeface="Malgun Gothic"/>
                </a:rPr>
                <a:t>El que en él cree, no es condenado; pero el que no cree, ya ha sido condenado, porque no ha creído en el nombre del unigénito Hijo de Dios.</a:t>
              </a:r>
              <a:r>
                <a:rPr sz="900" dirty="0">
                  <a:solidFill>
                    <a:srgbClr val="00ADEF"/>
                  </a:solidFill>
                  <a:latin typeface="+mj-ea"/>
                  <a:ea typeface="+mj-ea"/>
                  <a:cs typeface="Malgun Gothic"/>
                </a:rPr>
                <a:t> (</a:t>
              </a:r>
              <a:r>
                <a:rPr lang="es-ES" sz="900" dirty="0">
                  <a:solidFill>
                    <a:srgbClr val="00ADEF"/>
                  </a:solidFill>
                  <a:latin typeface="+mj-ea"/>
                  <a:ea typeface="+mj-ea"/>
                  <a:cs typeface="Malgun Gothic"/>
                </a:rPr>
                <a:t>Jn</a:t>
              </a:r>
              <a:r>
                <a:rPr sz="900" dirty="0">
                  <a:solidFill>
                    <a:srgbClr val="00ADEF"/>
                  </a:solidFill>
                  <a:latin typeface="+mj-ea"/>
                  <a:ea typeface="+mj-ea"/>
                  <a:cs typeface="Malgun Gothic"/>
                </a:rPr>
                <a:t> 3:18)</a:t>
              </a:r>
              <a:endParaRPr sz="900" dirty="0">
                <a:latin typeface="+mj-ea"/>
                <a:ea typeface="+mj-ea"/>
                <a:cs typeface="Malgun Gothic"/>
              </a:endParaRPr>
            </a:p>
            <a:p>
              <a:pPr marR="16785" indent="120650" algn="just"/>
              <a:r>
                <a:rPr lang="es-ES" sz="900" dirty="0">
                  <a:latin typeface="+mj-ea"/>
                  <a:ea typeface="+mj-ea"/>
                  <a:cs typeface="Malgun Gothic"/>
                </a:rPr>
                <a:t>Entonces, el 'pecado que no sea de muerte' mencionado anteriormente se refiere al pecado de no creer.</a:t>
              </a:r>
            </a:p>
            <a:p>
              <a:pPr marR="16785" indent="120650" algn="just"/>
              <a:r>
                <a:rPr lang="es-ES" sz="900" dirty="0">
                  <a:latin typeface="+mj-ea"/>
                  <a:ea typeface="+mj-ea"/>
                  <a:cs typeface="Malgun Gothic"/>
                </a:rPr>
                <a:t>Hay personas en el mundo que rechazan o descuidan la gracia de Jesús. Estas personas son las que desean las bendiciones de esta tierra que serán corrompidas en lugar de las bendiciones eternas de Dios.</a:t>
              </a:r>
            </a:p>
            <a:p>
              <a:pPr marR="16785" indent="120650" algn="just"/>
              <a:r>
                <a:rPr lang="es-ES" sz="900" dirty="0">
                  <a:latin typeface="+mj-ea"/>
                  <a:ea typeface="+mj-ea"/>
                  <a:cs typeface="Malgun Gothic"/>
                </a:rPr>
                <a:t>Si hay un caso en el que una persona salva comete un pecado que sea de muerte, no es un pecado que lleva el alma al infierno, sino el pecado que lleva el cuerpo a la muerte.</a:t>
              </a:r>
              <a:endParaRPr sz="900" dirty="0">
                <a:latin typeface="+mj-ea"/>
                <a:ea typeface="+mj-ea"/>
                <a:cs typeface="Malgun Gothic"/>
              </a:endParaRPr>
            </a:p>
            <a:p>
              <a:pPr marL="12700" marR="11" indent="108013" algn="just"/>
              <a:r>
                <a:rPr lang="es-ES" sz="900" dirty="0">
                  <a:solidFill>
                    <a:srgbClr val="00ADEF"/>
                  </a:solidFill>
                  <a:latin typeface="+mj-ea"/>
                  <a:ea typeface="+mj-ea"/>
                  <a:cs typeface="Malgun Gothic"/>
                </a:rPr>
                <a:t>El tal sea entregado a Satanás para destrucción de la carne, a fin de que el espíritu sea salvo en el día del Señor Jesús.</a:t>
              </a:r>
              <a:r>
                <a:rPr sz="900" dirty="0">
                  <a:solidFill>
                    <a:srgbClr val="00ADEF"/>
                  </a:solidFill>
                  <a:latin typeface="+mj-ea"/>
                  <a:ea typeface="+mj-ea"/>
                  <a:cs typeface="Malgun Gothic"/>
                </a:rPr>
                <a:t> (</a:t>
              </a:r>
              <a:r>
                <a:rPr lang="es-ES" sz="900" dirty="0">
                  <a:solidFill>
                    <a:srgbClr val="00ADEF"/>
                  </a:solidFill>
                  <a:latin typeface="+mj-ea"/>
                  <a:ea typeface="+mj-ea"/>
                  <a:cs typeface="Malgun Gothic"/>
                </a:rPr>
                <a:t>1Co</a:t>
              </a:r>
              <a:r>
                <a:rPr sz="900" dirty="0">
                  <a:solidFill>
                    <a:srgbClr val="00ADEF"/>
                  </a:solidFill>
                  <a:latin typeface="+mj-ea"/>
                  <a:ea typeface="+mj-ea"/>
                  <a:cs typeface="Malgun Gothic"/>
                </a:rPr>
                <a:t> 5:5)</a:t>
              </a:r>
              <a:endParaRPr sz="900" dirty="0">
                <a:latin typeface="+mj-ea"/>
                <a:ea typeface="+mj-ea"/>
                <a:cs typeface="Malgun Gothic"/>
              </a:endParaRPr>
            </a:p>
            <a:p>
              <a:pPr marL="12700" marR="45" indent="108013" algn="just"/>
              <a:r>
                <a:rPr lang="es-ES" sz="900" dirty="0">
                  <a:latin typeface="+mj-ea"/>
                  <a:ea typeface="+mj-ea"/>
                  <a:cs typeface="Malgun Gothic"/>
                </a:rPr>
                <a:t>Algunos de los miembros de la iglesia de Corinto han cometido pecados que los cristianos no deberían cometer. Ellos no se arrepintieron. En este caso, puede destruirles el cuerpo. La acción disciplinaria puede provocar enfermedades y, en casos extremos, la muerte. Y estas personas serán severamente reprendidas incluso si se presentan ante el Señor más tarde.</a:t>
              </a:r>
              <a:endParaRPr sz="900" dirty="0">
                <a:latin typeface="+mj-ea"/>
                <a:ea typeface="+mj-ea"/>
                <a:cs typeface="Malgun Gothic"/>
              </a:endParaRPr>
            </a:p>
          </p:txBody>
        </p:sp>
        <p:sp>
          <p:nvSpPr>
            <p:cNvPr id="8" name="object 8"/>
            <p:cNvSpPr txBox="1"/>
            <p:nvPr/>
          </p:nvSpPr>
          <p:spPr>
            <a:xfrm>
              <a:off x="442663" y="3330280"/>
              <a:ext cx="4418383" cy="520776"/>
            </a:xfrm>
            <a:prstGeom prst="rect">
              <a:avLst/>
            </a:prstGeom>
          </p:spPr>
          <p:txBody>
            <a:bodyPr wrap="square" lIns="0" tIns="6604" rIns="0" bIns="0" rtlCol="0">
              <a:noAutofit/>
            </a:bodyPr>
            <a:lstStyle/>
            <a:p>
              <a:pPr indent="120650" algn="just">
                <a:lnSpc>
                  <a:spcPts val="1200"/>
                </a:lnSpc>
              </a:pPr>
              <a:r>
                <a:rPr lang="es-ES" sz="900" dirty="0">
                  <a:latin typeface="Malgun Gothic"/>
                  <a:cs typeface="Malgun Gothic"/>
                </a:rPr>
                <a:t>Por otro lado, el pan sin levadura se expresa en el Nuevo Testamento como alimento espiritual para el pueblo redimido(1Co 5:8). Esto se debe a que la levadura en la Biblia a menudo simboliza lo contagioso y propenso al pecado(Mt 16:5~12).</a:t>
              </a:r>
            </a:p>
          </p:txBody>
        </p:sp>
        <p:sp>
          <p:nvSpPr>
            <p:cNvPr id="7" name="object 7"/>
            <p:cNvSpPr txBox="1"/>
            <p:nvPr/>
          </p:nvSpPr>
          <p:spPr>
            <a:xfrm>
              <a:off x="442663" y="3974656"/>
              <a:ext cx="4418394" cy="483044"/>
            </a:xfrm>
            <a:prstGeom prst="rect">
              <a:avLst/>
            </a:prstGeom>
          </p:spPr>
          <p:txBody>
            <a:bodyPr wrap="square" lIns="0" tIns="6635" rIns="0" bIns="0" rtlCol="0">
              <a:noAutofit/>
            </a:bodyPr>
            <a:lstStyle/>
            <a:p>
              <a:pPr indent="120650" algn="just">
                <a:lnSpc>
                  <a:spcPts val="1200"/>
                </a:lnSpc>
              </a:pPr>
              <a:r>
                <a:rPr lang="es-ES" sz="900" dirty="0">
                  <a:solidFill>
                    <a:srgbClr val="00ADEF"/>
                  </a:solidFill>
                  <a:latin typeface="Malgun Gothic"/>
                  <a:cs typeface="Malgun Gothic"/>
                </a:rPr>
                <a:t>Así que celebremos la fiesta, no con la vieja levadura, ni con la levadura de malicia y de maldad, sino con panes sin levadura, de sinceridad y de verdad.</a:t>
              </a:r>
              <a:r>
                <a:rPr sz="900" dirty="0">
                  <a:solidFill>
                    <a:srgbClr val="00ADEF"/>
                  </a:solidFill>
                  <a:latin typeface="Malgun Gothic"/>
                  <a:cs typeface="Malgun Gothic"/>
                </a:rPr>
                <a:t> </a:t>
              </a:r>
              <a:r>
                <a:rPr lang="es-ES" sz="900" dirty="0">
                  <a:solidFill>
                    <a:srgbClr val="00ADEF"/>
                  </a:solidFill>
                  <a:latin typeface="Malgun Gothic"/>
                  <a:cs typeface="Malgun Gothic"/>
                </a:rPr>
                <a:t>    </a:t>
              </a:r>
              <a:r>
                <a:rPr sz="900" dirty="0">
                  <a:solidFill>
                    <a:srgbClr val="00ADEF"/>
                  </a:solidFill>
                  <a:latin typeface="Malgun Gothic"/>
                  <a:cs typeface="Malgun Gothic"/>
                </a:rPr>
                <a:t>(</a:t>
              </a:r>
              <a:r>
                <a:rPr lang="es-ES" sz="900" dirty="0">
                  <a:solidFill>
                    <a:srgbClr val="00ADEF"/>
                  </a:solidFill>
                  <a:latin typeface="Malgun Gothic"/>
                  <a:cs typeface="Malgun Gothic"/>
                </a:rPr>
                <a:t>1Co</a:t>
              </a:r>
              <a:r>
                <a:rPr sz="900" dirty="0">
                  <a:solidFill>
                    <a:srgbClr val="00ADEF"/>
                  </a:solidFill>
                  <a:latin typeface="Malgun Gothic"/>
                  <a:cs typeface="Malgun Gothic"/>
                </a:rPr>
                <a:t> 5:8)</a:t>
              </a:r>
              <a:endParaRPr sz="900" dirty="0">
                <a:latin typeface="Malgun Gothic"/>
                <a:cs typeface="Malgun Gothic"/>
              </a:endParaRPr>
            </a:p>
          </p:txBody>
        </p:sp>
        <p:sp>
          <p:nvSpPr>
            <p:cNvPr id="5" name="object 5"/>
            <p:cNvSpPr txBox="1"/>
            <p:nvPr/>
          </p:nvSpPr>
          <p:spPr>
            <a:xfrm>
              <a:off x="188400" y="7604996"/>
              <a:ext cx="171449"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80</a:t>
              </a:r>
              <a:endParaRPr sz="1000">
                <a:latin typeface="Times New Roman"/>
                <a:cs typeface="Times New Roman"/>
              </a:endParaRPr>
            </a:p>
          </p:txBody>
        </p:sp>
        <p:sp>
          <p:nvSpPr>
            <p:cNvPr id="4" name="object 4"/>
            <p:cNvSpPr txBox="1"/>
            <p:nvPr/>
          </p:nvSpPr>
          <p:spPr>
            <a:xfrm>
              <a:off x="10584493" y="7604996"/>
              <a:ext cx="171450" cy="152400"/>
            </a:xfrm>
            <a:prstGeom prst="rect">
              <a:avLst/>
            </a:prstGeom>
          </p:spPr>
          <p:txBody>
            <a:bodyPr wrap="square" lIns="0" tIns="6762" rIns="0" bIns="0" rtlCol="0">
              <a:noAutofit/>
            </a:bodyPr>
            <a:lstStyle/>
            <a:p>
              <a:pPr marL="12700">
                <a:lnSpc>
                  <a:spcPts val="1065"/>
                </a:lnSpc>
              </a:pPr>
              <a:r>
                <a:rPr sz="1000" dirty="0">
                  <a:latin typeface="Times New Roman"/>
                  <a:cs typeface="Times New Roman"/>
                </a:rPr>
                <a:t>81</a:t>
              </a:r>
              <a:endParaRPr sz="1000">
                <a:latin typeface="Times New Roman"/>
                <a:cs typeface="Times New Roman"/>
              </a:endParaRPr>
            </a:p>
          </p:txBody>
        </p:sp>
        <p:sp>
          <p:nvSpPr>
            <p:cNvPr id="2" name="object 2"/>
            <p:cNvSpPr txBox="1"/>
            <p:nvPr/>
          </p:nvSpPr>
          <p:spPr>
            <a:xfrm>
              <a:off x="6910985" y="681552"/>
              <a:ext cx="3672839" cy="789431"/>
            </a:xfrm>
            <a:prstGeom prst="rect">
              <a:avLst/>
            </a:prstGeom>
          </p:spPr>
          <p:txBody>
            <a:bodyPr wrap="square" lIns="0" tIns="7593" rIns="0" bIns="0" rtlCol="0">
              <a:noAutofit/>
            </a:bodyPr>
            <a:lstStyle/>
            <a:p>
              <a:pPr>
                <a:lnSpc>
                  <a:spcPts val="1000"/>
                </a:lnSpc>
              </a:pPr>
              <a:endParaRPr sz="1000" dirty="0"/>
            </a:p>
            <a:p>
              <a:pPr marL="369473" marR="237306" indent="-58">
                <a:lnSpc>
                  <a:spcPts val="1400"/>
                </a:lnSpc>
                <a:spcBef>
                  <a:spcPts val="70"/>
                </a:spcBef>
              </a:pPr>
              <a:r>
                <a:rPr lang="es-ES" sz="1000" dirty="0">
                  <a:solidFill>
                    <a:srgbClr val="00ADEF"/>
                  </a:solidFill>
                  <a:latin typeface="Malgun Gothic"/>
                  <a:cs typeface="Malgun Gothic"/>
                </a:rPr>
                <a:t>En 1 Juan 5:16-17, ¿qué son el ‘pecado de muerte’ y el ‘pecado que no sea de muerte’?</a:t>
              </a:r>
              <a:endParaRPr sz="1000" dirty="0">
                <a:latin typeface="Malgun Gothic"/>
                <a:cs typeface="Malgun Gothic"/>
              </a:endParaRPr>
            </a:p>
          </p:txBody>
        </p:sp>
        <p:sp>
          <p:nvSpPr>
            <p:cNvPr id="36" name="object 7">
              <a:extLst>
                <a:ext uri="{FF2B5EF4-FFF2-40B4-BE49-F238E27FC236}">
                  <a16:creationId xmlns:a16="http://schemas.microsoft.com/office/drawing/2014/main" id="{F53D122B-ED6F-4C6D-9322-EEDC990E7695}"/>
                </a:ext>
              </a:extLst>
            </p:cNvPr>
            <p:cNvSpPr txBox="1"/>
            <p:nvPr/>
          </p:nvSpPr>
          <p:spPr>
            <a:xfrm>
              <a:off x="527050" y="1003300"/>
              <a:ext cx="685800" cy="330200"/>
            </a:xfrm>
            <a:prstGeom prst="rect">
              <a:avLst/>
            </a:prstGeom>
          </p:spPr>
          <p:txBody>
            <a:bodyPr wrap="square" lIns="0" tIns="16160" rIns="0" bIns="0" rtlCol="0" anchor="t">
              <a:noAutofit/>
            </a:bodyPr>
            <a:lstStyle/>
            <a:p>
              <a:pPr marL="12700" algn="ctr">
                <a:lnSpc>
                  <a:spcPts val="2545"/>
                </a:lnSpc>
              </a:pPr>
              <a:r>
                <a:rPr lang="es-ES" sz="1100" b="1" dirty="0">
                  <a:latin typeface="Times New Roman"/>
                  <a:cs typeface="Times New Roman"/>
                </a:rPr>
                <a:t>Alegoría</a:t>
              </a:r>
              <a:endParaRPr sz="1100" b="1" dirty="0">
                <a:latin typeface="Times New Roman"/>
                <a:cs typeface="Times New Roman"/>
              </a:endParaRPr>
            </a:p>
          </p:txBody>
        </p:sp>
        <p:sp>
          <p:nvSpPr>
            <p:cNvPr id="37" name="object 3">
              <a:extLst>
                <a:ext uri="{FF2B5EF4-FFF2-40B4-BE49-F238E27FC236}">
                  <a16:creationId xmlns:a16="http://schemas.microsoft.com/office/drawing/2014/main" id="{8B81CFD9-7575-4667-93E3-0EB30538EEC9}"/>
                </a:ext>
              </a:extLst>
            </p:cNvPr>
            <p:cNvSpPr txBox="1"/>
            <p:nvPr/>
          </p:nvSpPr>
          <p:spPr>
            <a:xfrm rot="21060000">
              <a:off x="5943549" y="455941"/>
              <a:ext cx="1172656" cy="254000"/>
            </a:xfrm>
            <a:prstGeom prst="rect">
              <a:avLst/>
            </a:prstGeom>
          </p:spPr>
          <p:txBody>
            <a:bodyPr wrap="square" lIns="0" tIns="12700" rIns="0" bIns="0" rtlCol="0">
              <a:noAutofit/>
            </a:bodyPr>
            <a:lstStyle/>
            <a:p>
              <a:pPr>
                <a:lnSpc>
                  <a:spcPts val="2000"/>
                </a:lnSpc>
              </a:pPr>
              <a:r>
                <a:rPr lang="es-ES" sz="1000" b="1" dirty="0">
                  <a:latin typeface="Times New Roman"/>
                  <a:cs typeface="Times New Roman"/>
                </a:rPr>
                <a:t>Tengo una pregunta~</a:t>
              </a:r>
              <a:endParaRPr sz="1000" b="1" dirty="0">
                <a:latin typeface="Times New Roman"/>
                <a:cs typeface="Times New Roman"/>
              </a:endParaRPr>
            </a:p>
          </p:txBody>
        </p:sp>
        <p:sp>
          <p:nvSpPr>
            <p:cNvPr id="33" name="object 33"/>
            <p:cNvSpPr/>
            <p:nvPr/>
          </p:nvSpPr>
          <p:spPr>
            <a:xfrm>
              <a:off x="1463923" y="5185702"/>
              <a:ext cx="2145594" cy="2266302"/>
            </a:xfrm>
            <a:prstGeom prst="rect">
              <a:avLst/>
            </a:prstGeom>
            <a:blipFill>
              <a:blip r:embed="rId4" cstate="print"/>
              <a:stretch>
                <a:fillRect/>
              </a:stretch>
            </a:blipFill>
          </p:spPr>
          <p:txBody>
            <a:bodyPr wrap="square" lIns="0" tIns="0" rIns="0" bIns="0" rtlCol="0">
              <a:noAutofit/>
            </a:bodyPr>
            <a:lstStyle/>
            <a:p>
              <a:endParaRPr/>
            </a:p>
          </p:txBody>
        </p:sp>
      </p:grpSp>
      <p:sp>
        <p:nvSpPr>
          <p:cNvPr id="12" name="object 6">
            <a:extLst>
              <a:ext uri="{FF2B5EF4-FFF2-40B4-BE49-F238E27FC236}">
                <a16:creationId xmlns:a16="http://schemas.microsoft.com/office/drawing/2014/main" id="{E19797C8-0E52-76FD-DB40-42AF6D16F992}"/>
              </a:ext>
            </a:extLst>
          </p:cNvPr>
          <p:cNvSpPr txBox="1"/>
          <p:nvPr/>
        </p:nvSpPr>
        <p:spPr>
          <a:xfrm>
            <a:off x="442663" y="4651131"/>
            <a:ext cx="4418383" cy="520776"/>
          </a:xfrm>
          <a:prstGeom prst="rect">
            <a:avLst/>
          </a:prstGeom>
        </p:spPr>
        <p:txBody>
          <a:bodyPr wrap="square" lIns="0" tIns="6604" rIns="0" bIns="0" rtlCol="0">
            <a:noAutofit/>
          </a:bodyPr>
          <a:lstStyle/>
          <a:p>
            <a:pPr indent="120650" algn="just">
              <a:lnSpc>
                <a:spcPts val="1200"/>
              </a:lnSpc>
            </a:pPr>
            <a:r>
              <a:rPr lang="es-ES" sz="900" dirty="0">
                <a:latin typeface="Malgun Gothic"/>
                <a:cs typeface="Malgun Gothic"/>
              </a:rPr>
              <a:t>Dado que Cristo murió una vez en la cruz por el pecado, estamos verdaderamente libres de pecado. Dios quiere que los que hemos nacido de nuevo nunca seamos asediados por el pecado y vivamos en libertad.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314</TotalTime>
  <Words>1664</Words>
  <Application>Microsoft Office PowerPoint</Application>
  <PresentationFormat>사용자 지정</PresentationFormat>
  <Paragraphs>109</Paragraphs>
  <Slides>4</Slides>
  <Notes>0</Notes>
  <HiddenSlides>0</HiddenSlides>
  <MMClips>0</MMClips>
  <ScaleCrop>false</ScaleCrop>
  <HeadingPairs>
    <vt:vector size="6" baseType="variant">
      <vt:variant>
        <vt:lpstr>사용한 글꼴</vt:lpstr>
      </vt:variant>
      <vt:variant>
        <vt:i4>7</vt:i4>
      </vt:variant>
      <vt:variant>
        <vt:lpstr>테마</vt:lpstr>
      </vt:variant>
      <vt:variant>
        <vt:i4>1</vt:i4>
      </vt:variant>
      <vt:variant>
        <vt:lpstr>슬라이드 제목</vt:lpstr>
      </vt:variant>
      <vt:variant>
        <vt:i4>4</vt:i4>
      </vt:variant>
    </vt:vector>
  </HeadingPairs>
  <TitlesOfParts>
    <vt:vector size="12" baseType="lpstr">
      <vt:lpstr>맑은 고딕</vt:lpstr>
      <vt:lpstr>맑은 고딕</vt:lpstr>
      <vt:lpstr>NanumBarunGothic</vt:lpstr>
      <vt:lpstr>Arial</vt:lpstr>
      <vt:lpstr>Calibri</vt:lpstr>
      <vt:lpstr>Impact</vt:lpstr>
      <vt:lpstr>Times New Roman</vt:lpstr>
      <vt:lpstr>Office Theme</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cp:lastModifiedBy>Gregory Cole</cp:lastModifiedBy>
  <cp:revision>38</cp:revision>
  <dcterms:modified xsi:type="dcterms:W3CDTF">2022-09-17T21:20:49Z</dcterms:modified>
</cp:coreProperties>
</file>